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22"/>
  </p:notesMasterIdLst>
  <p:handoutMasterIdLst>
    <p:handoutMasterId r:id="rId23"/>
  </p:handoutMasterIdLst>
  <p:sldIdLst>
    <p:sldId id="256" r:id="rId2"/>
    <p:sldId id="260" r:id="rId3"/>
    <p:sldId id="257" r:id="rId4"/>
    <p:sldId id="258" r:id="rId5"/>
    <p:sldId id="259" r:id="rId6"/>
    <p:sldId id="261" r:id="rId7"/>
    <p:sldId id="263" r:id="rId8"/>
    <p:sldId id="262" r:id="rId9"/>
    <p:sldId id="264" r:id="rId10"/>
    <p:sldId id="265" r:id="rId11"/>
    <p:sldId id="266" r:id="rId12"/>
    <p:sldId id="267" r:id="rId13"/>
    <p:sldId id="273" r:id="rId14"/>
    <p:sldId id="268" r:id="rId15"/>
    <p:sldId id="274" r:id="rId16"/>
    <p:sldId id="272" r:id="rId17"/>
    <p:sldId id="270" r:id="rId18"/>
    <p:sldId id="275" r:id="rId19"/>
    <p:sldId id="27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B3C2DD-CE62-30B4-5655-2A137BA5383E}" v="720" dt="2019-09-16T18:38:39.100"/>
    <p1510:client id="{5F79F396-4638-45D5-800A-DAC7970635B7}" v="2539" dt="2019-09-12T01:25:31.409"/>
    <p1510:client id="{E6FE1DA1-EAFD-DA66-1B47-13309C0BF51C}" v="93" dt="2019-09-16T15:40:19.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09" autoAdjust="0"/>
    <p:restoredTop sz="94660"/>
  </p:normalViewPr>
  <p:slideViewPr>
    <p:cSldViewPr snapToGrid="0">
      <p:cViewPr varScale="1">
        <p:scale>
          <a:sx n="61" d="100"/>
          <a:sy n="61" d="100"/>
        </p:scale>
        <p:origin x="72" y="2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yna Diller" userId="S::ddiller@rockyview.ab.ca::d86fcda7-2150-4ea1-83f6-c59f81a1eebe" providerId="AD" clId="Web-{5F79F396-4638-45D5-800A-DAC7970635B7}"/>
    <pc:docChg chg="addSld modSld sldOrd addMainMaster delMainMaster">
      <pc:chgData name="Dayna Diller" userId="S::ddiller@rockyview.ab.ca::d86fcda7-2150-4ea1-83f6-c59f81a1eebe" providerId="AD" clId="Web-{5F79F396-4638-45D5-800A-DAC7970635B7}" dt="2019-09-12T01:25:31.409" v="2520"/>
      <pc:docMkLst>
        <pc:docMk/>
      </pc:docMkLst>
      <pc:sldChg chg="addSp modSp mod modTransition setBg modClrScheme chgLayout">
        <pc:chgData name="Dayna Diller" userId="S::ddiller@rockyview.ab.ca::d86fcda7-2150-4ea1-83f6-c59f81a1eebe" providerId="AD" clId="Web-{5F79F396-4638-45D5-800A-DAC7970635B7}" dt="2019-09-11T17:11:46.665" v="1863"/>
        <pc:sldMkLst>
          <pc:docMk/>
          <pc:sldMk cId="109857222" sldId="256"/>
        </pc:sldMkLst>
        <pc:spChg chg="mod">
          <ac:chgData name="Dayna Diller" userId="S::ddiller@rockyview.ab.ca::d86fcda7-2150-4ea1-83f6-c59f81a1eebe" providerId="AD" clId="Web-{5F79F396-4638-45D5-800A-DAC7970635B7}" dt="2019-09-11T16:41:55.361" v="46" actId="20577"/>
          <ac:spMkLst>
            <pc:docMk/>
            <pc:sldMk cId="109857222" sldId="256"/>
            <ac:spMk id="2" creationId="{00000000-0000-0000-0000-000000000000}"/>
          </ac:spMkLst>
        </pc:spChg>
        <pc:spChg chg="mod">
          <ac:chgData name="Dayna Diller" userId="S::ddiller@rockyview.ab.ca::d86fcda7-2150-4ea1-83f6-c59f81a1eebe" providerId="AD" clId="Web-{5F79F396-4638-45D5-800A-DAC7970635B7}" dt="2019-09-11T16:42:33.189" v="263" actId="20577"/>
          <ac:spMkLst>
            <pc:docMk/>
            <pc:sldMk cId="109857222" sldId="256"/>
            <ac:spMk id="3" creationId="{00000000-0000-0000-0000-000000000000}"/>
          </ac:spMkLst>
        </pc:spChg>
        <pc:spChg chg="add">
          <ac:chgData name="Dayna Diller" userId="S::ddiller@rockyview.ab.ca::d86fcda7-2150-4ea1-83f6-c59f81a1eebe" providerId="AD" clId="Web-{5F79F396-4638-45D5-800A-DAC7970635B7}" dt="2019-09-11T16:41:39.627" v="0"/>
          <ac:spMkLst>
            <pc:docMk/>
            <pc:sldMk cId="109857222" sldId="256"/>
            <ac:spMk id="9" creationId="{72CA733A-8D25-4E63-8273-CC14052E0E8A}"/>
          </ac:spMkLst>
        </pc:spChg>
        <pc:picChg chg="add">
          <ac:chgData name="Dayna Diller" userId="S::ddiller@rockyview.ab.ca::d86fcda7-2150-4ea1-83f6-c59f81a1eebe" providerId="AD" clId="Web-{5F79F396-4638-45D5-800A-DAC7970635B7}" dt="2019-09-11T16:41:39.627" v="0"/>
          <ac:picMkLst>
            <pc:docMk/>
            <pc:sldMk cId="109857222" sldId="256"/>
            <ac:picMk id="4" creationId="{01A0596E-730C-49DF-A898-A3A9753406D0}"/>
          </ac:picMkLst>
        </pc:picChg>
        <pc:picChg chg="add">
          <ac:chgData name="Dayna Diller" userId="S::ddiller@rockyview.ab.ca::d86fcda7-2150-4ea1-83f6-c59f81a1eebe" providerId="AD" clId="Web-{5F79F396-4638-45D5-800A-DAC7970635B7}" dt="2019-09-11T16:41:39.627" v="0"/>
          <ac:picMkLst>
            <pc:docMk/>
            <pc:sldMk cId="109857222" sldId="256"/>
            <ac:picMk id="11" creationId="{2BFB581C-2142-4222-9A3B-905AD6C09535}"/>
          </ac:picMkLst>
        </pc:picChg>
      </pc:sldChg>
      <pc:sldChg chg="addSp delSp modSp new modTransition">
        <pc:chgData name="Dayna Diller" userId="S::ddiller@rockyview.ab.ca::d86fcda7-2150-4ea1-83f6-c59f81a1eebe" providerId="AD" clId="Web-{5F79F396-4638-45D5-800A-DAC7970635B7}" dt="2019-09-11T17:11:44.743" v="1862"/>
        <pc:sldMkLst>
          <pc:docMk/>
          <pc:sldMk cId="4058721082" sldId="257"/>
        </pc:sldMkLst>
        <pc:spChg chg="mod">
          <ac:chgData name="Dayna Diller" userId="S::ddiller@rockyview.ab.ca::d86fcda7-2150-4ea1-83f6-c59f81a1eebe" providerId="AD" clId="Web-{5F79F396-4638-45D5-800A-DAC7970635B7}" dt="2019-09-11T16:43:37.018" v="416" actId="20577"/>
          <ac:spMkLst>
            <pc:docMk/>
            <pc:sldMk cId="4058721082" sldId="257"/>
            <ac:spMk id="2" creationId="{59BF9252-B15D-448A-8B89-117A0D4C2EAB}"/>
          </ac:spMkLst>
        </pc:spChg>
        <pc:spChg chg="del mod">
          <ac:chgData name="Dayna Diller" userId="S::ddiller@rockyview.ab.ca::d86fcda7-2150-4ea1-83f6-c59f81a1eebe" providerId="AD" clId="Web-{5F79F396-4638-45D5-800A-DAC7970635B7}" dt="2019-09-11T16:46:29.847" v="480"/>
          <ac:spMkLst>
            <pc:docMk/>
            <pc:sldMk cId="4058721082" sldId="257"/>
            <ac:spMk id="3" creationId="{62A1B444-3D0B-4463-8618-C2A6D8A58F53}"/>
          </ac:spMkLst>
        </pc:spChg>
        <pc:spChg chg="del mod">
          <ac:chgData name="Dayna Diller" userId="S::ddiller@rockyview.ab.ca::d86fcda7-2150-4ea1-83f6-c59f81a1eebe" providerId="AD" clId="Web-{5F79F396-4638-45D5-800A-DAC7970635B7}" dt="2019-09-11T16:47:00.737" v="481"/>
          <ac:spMkLst>
            <pc:docMk/>
            <pc:sldMk cId="4058721082" sldId="257"/>
            <ac:spMk id="4" creationId="{322E62D4-5507-444A-8933-DA8284BA17F7}"/>
          </ac:spMkLst>
        </pc:spChg>
        <pc:spChg chg="add mod">
          <ac:chgData name="Dayna Diller" userId="S::ddiller@rockyview.ab.ca::d86fcda7-2150-4ea1-83f6-c59f81a1eebe" providerId="AD" clId="Web-{5F79F396-4638-45D5-800A-DAC7970635B7}" dt="2019-09-11T16:44:20.440" v="444" actId="14100"/>
          <ac:spMkLst>
            <pc:docMk/>
            <pc:sldMk cId="4058721082" sldId="257"/>
            <ac:spMk id="6" creationId="{78997C90-D1BC-450A-B653-11753765A2CE}"/>
          </ac:spMkLst>
        </pc:spChg>
        <pc:spChg chg="add del">
          <ac:chgData name="Dayna Diller" userId="S::ddiller@rockyview.ab.ca::d86fcda7-2150-4ea1-83f6-c59f81a1eebe" providerId="AD" clId="Web-{5F79F396-4638-45D5-800A-DAC7970635B7}" dt="2019-09-11T16:44:28.362" v="446"/>
          <ac:spMkLst>
            <pc:docMk/>
            <pc:sldMk cId="4058721082" sldId="257"/>
            <ac:spMk id="8" creationId="{1AFB78BE-1925-4EEA-B5C6-327BDE68CCFE}"/>
          </ac:spMkLst>
        </pc:spChg>
        <pc:spChg chg="add mod">
          <ac:chgData name="Dayna Diller" userId="S::ddiller@rockyview.ab.ca::d86fcda7-2150-4ea1-83f6-c59f81a1eebe" providerId="AD" clId="Web-{5F79F396-4638-45D5-800A-DAC7970635B7}" dt="2019-09-11T16:45:01.268" v="477" actId="20577"/>
          <ac:spMkLst>
            <pc:docMk/>
            <pc:sldMk cId="4058721082" sldId="257"/>
            <ac:spMk id="9" creationId="{48376249-405C-4136-8E17-A446BC6DC68E}"/>
          </ac:spMkLst>
        </pc:spChg>
        <pc:picChg chg="add mod ord">
          <ac:chgData name="Dayna Diller" userId="S::ddiller@rockyview.ab.ca::d86fcda7-2150-4ea1-83f6-c59f81a1eebe" providerId="AD" clId="Web-{5F79F396-4638-45D5-800A-DAC7970635B7}" dt="2019-09-11T16:46:29.847" v="480"/>
          <ac:picMkLst>
            <pc:docMk/>
            <pc:sldMk cId="4058721082" sldId="257"/>
            <ac:picMk id="10" creationId="{8DDD8C7F-EFB5-4186-AEFB-A3BCC57B64EB}"/>
          </ac:picMkLst>
        </pc:picChg>
        <pc:picChg chg="add mod ord">
          <ac:chgData name="Dayna Diller" userId="S::ddiller@rockyview.ab.ca::d86fcda7-2150-4ea1-83f6-c59f81a1eebe" providerId="AD" clId="Web-{5F79F396-4638-45D5-800A-DAC7970635B7}" dt="2019-09-11T16:47:00.737" v="481"/>
          <ac:picMkLst>
            <pc:docMk/>
            <pc:sldMk cId="4058721082" sldId="257"/>
            <ac:picMk id="12" creationId="{FF6241F8-0BB4-4F5E-9EDF-E73DA1C23EB5}"/>
          </ac:picMkLst>
        </pc:picChg>
      </pc:sldChg>
      <pc:sldChg chg="modSp new modTransition">
        <pc:chgData name="Dayna Diller" userId="S::ddiller@rockyview.ab.ca::d86fcda7-2150-4ea1-83f6-c59f81a1eebe" providerId="AD" clId="Web-{5F79F396-4638-45D5-800A-DAC7970635B7}" dt="2019-09-11T17:11:42.415" v="1861"/>
        <pc:sldMkLst>
          <pc:docMk/>
          <pc:sldMk cId="3280631879" sldId="258"/>
        </pc:sldMkLst>
        <pc:spChg chg="mod">
          <ac:chgData name="Dayna Diller" userId="S::ddiller@rockyview.ab.ca::d86fcda7-2150-4ea1-83f6-c59f81a1eebe" providerId="AD" clId="Web-{5F79F396-4638-45D5-800A-DAC7970635B7}" dt="2019-09-11T16:47:21.878" v="527" actId="20577"/>
          <ac:spMkLst>
            <pc:docMk/>
            <pc:sldMk cId="3280631879" sldId="258"/>
            <ac:spMk id="2" creationId="{65F7C1A5-283A-4F2E-BDFA-CE06D3BC3D1B}"/>
          </ac:spMkLst>
        </pc:spChg>
        <pc:spChg chg="mod">
          <ac:chgData name="Dayna Diller" userId="S::ddiller@rockyview.ab.ca::d86fcda7-2150-4ea1-83f6-c59f81a1eebe" providerId="AD" clId="Web-{5F79F396-4638-45D5-800A-DAC7970635B7}" dt="2019-09-11T16:50:57.144" v="1131" actId="1076"/>
          <ac:spMkLst>
            <pc:docMk/>
            <pc:sldMk cId="3280631879" sldId="258"/>
            <ac:spMk id="3" creationId="{F6EB5215-3E9D-4094-AF1C-34C31EDFE4EB}"/>
          </ac:spMkLst>
        </pc:spChg>
        <pc:spChg chg="mod">
          <ac:chgData name="Dayna Diller" userId="S::ddiller@rockyview.ab.ca::d86fcda7-2150-4ea1-83f6-c59f81a1eebe" providerId="AD" clId="Web-{5F79F396-4638-45D5-800A-DAC7970635B7}" dt="2019-09-11T16:51:00.832" v="1132" actId="14100"/>
          <ac:spMkLst>
            <pc:docMk/>
            <pc:sldMk cId="3280631879" sldId="258"/>
            <ac:spMk id="4" creationId="{964142E8-A38D-49A3-AEB7-EC6011C0CC6D}"/>
          </ac:spMkLst>
        </pc:spChg>
        <pc:spChg chg="mod">
          <ac:chgData name="Dayna Diller" userId="S::ddiller@rockyview.ab.ca::d86fcda7-2150-4ea1-83f6-c59f81a1eebe" providerId="AD" clId="Web-{5F79F396-4638-45D5-800A-DAC7970635B7}" dt="2019-09-11T16:51:06.707" v="1133" actId="1076"/>
          <ac:spMkLst>
            <pc:docMk/>
            <pc:sldMk cId="3280631879" sldId="258"/>
            <ac:spMk id="5" creationId="{DCBE4F72-8CBF-47F6-ACB4-579220756BC5}"/>
          </ac:spMkLst>
        </pc:spChg>
        <pc:spChg chg="mod">
          <ac:chgData name="Dayna Diller" userId="S::ddiller@rockyview.ab.ca::d86fcda7-2150-4ea1-83f6-c59f81a1eebe" providerId="AD" clId="Web-{5F79F396-4638-45D5-800A-DAC7970635B7}" dt="2019-09-11T17:01:08.256" v="1461" actId="20577"/>
          <ac:spMkLst>
            <pc:docMk/>
            <pc:sldMk cId="3280631879" sldId="258"/>
            <ac:spMk id="6" creationId="{B0BC41B5-32BC-4CE2-912D-F543D5D4A1F6}"/>
          </ac:spMkLst>
        </pc:spChg>
      </pc:sldChg>
      <pc:sldChg chg="addSp delSp modSp new modTransition">
        <pc:chgData name="Dayna Diller" userId="S::ddiller@rockyview.ab.ca::d86fcda7-2150-4ea1-83f6-c59f81a1eebe" providerId="AD" clId="Web-{5F79F396-4638-45D5-800A-DAC7970635B7}" dt="2019-09-11T17:11:37.883" v="1860"/>
        <pc:sldMkLst>
          <pc:docMk/>
          <pc:sldMk cId="3308442484" sldId="259"/>
        </pc:sldMkLst>
        <pc:spChg chg="mod">
          <ac:chgData name="Dayna Diller" userId="S::ddiller@rockyview.ab.ca::d86fcda7-2150-4ea1-83f6-c59f81a1eebe" providerId="AD" clId="Web-{5F79F396-4638-45D5-800A-DAC7970635B7}" dt="2019-09-11T17:05:10.866" v="1528" actId="14100"/>
          <ac:spMkLst>
            <pc:docMk/>
            <pc:sldMk cId="3308442484" sldId="259"/>
            <ac:spMk id="2" creationId="{FE565F3A-89DE-45CD-8750-A4671EEB0ED1}"/>
          </ac:spMkLst>
        </pc:spChg>
        <pc:spChg chg="del">
          <ac:chgData name="Dayna Diller" userId="S::ddiller@rockyview.ab.ca::d86fcda7-2150-4ea1-83f6-c59f81a1eebe" providerId="AD" clId="Web-{5F79F396-4638-45D5-800A-DAC7970635B7}" dt="2019-09-11T17:03:21.475" v="1506"/>
          <ac:spMkLst>
            <pc:docMk/>
            <pc:sldMk cId="3308442484" sldId="259"/>
            <ac:spMk id="3" creationId="{5351DB83-0791-4DF8-A603-904BA06BD417}"/>
          </ac:spMkLst>
        </pc:spChg>
        <pc:spChg chg="mod">
          <ac:chgData name="Dayna Diller" userId="S::ddiller@rockyview.ab.ca::d86fcda7-2150-4ea1-83f6-c59f81a1eebe" providerId="AD" clId="Web-{5F79F396-4638-45D5-800A-DAC7970635B7}" dt="2019-09-11T17:10:26.899" v="1857" actId="20577"/>
          <ac:spMkLst>
            <pc:docMk/>
            <pc:sldMk cId="3308442484" sldId="259"/>
            <ac:spMk id="4" creationId="{C7906081-6B7E-4544-B7EB-2A15A8187AF5}"/>
          </ac:spMkLst>
        </pc:spChg>
        <pc:spChg chg="add mod">
          <ac:chgData name="Dayna Diller" userId="S::ddiller@rockyview.ab.ca::d86fcda7-2150-4ea1-83f6-c59f81a1eebe" providerId="AD" clId="Web-{5F79F396-4638-45D5-800A-DAC7970635B7}" dt="2019-09-11T17:05:01.835" v="1527" actId="1076"/>
          <ac:spMkLst>
            <pc:docMk/>
            <pc:sldMk cId="3308442484" sldId="259"/>
            <ac:spMk id="8" creationId="{F40D3B17-9E84-4E3C-8ED8-FA054AB73CE8}"/>
          </ac:spMkLst>
        </pc:spChg>
        <pc:spChg chg="add mod">
          <ac:chgData name="Dayna Diller" userId="S::ddiller@rockyview.ab.ca::d86fcda7-2150-4ea1-83f6-c59f81a1eebe" providerId="AD" clId="Web-{5F79F396-4638-45D5-800A-DAC7970635B7}" dt="2019-09-11T17:07:53.507" v="1596" actId="20577"/>
          <ac:spMkLst>
            <pc:docMk/>
            <pc:sldMk cId="3308442484" sldId="259"/>
            <ac:spMk id="10" creationId="{6659A28B-4A27-4226-9FEA-95FCE52D4710}"/>
          </ac:spMkLst>
        </pc:spChg>
        <pc:picChg chg="add mod ord">
          <ac:chgData name="Dayna Diller" userId="S::ddiller@rockyview.ab.ca::d86fcda7-2150-4ea1-83f6-c59f81a1eebe" providerId="AD" clId="Web-{5F79F396-4638-45D5-800A-DAC7970635B7}" dt="2019-09-11T17:06:56.976" v="1538" actId="1076"/>
          <ac:picMkLst>
            <pc:docMk/>
            <pc:sldMk cId="3308442484" sldId="259"/>
            <ac:picMk id="5" creationId="{08B9381D-18A2-4CBA-B87B-B52719A13A6F}"/>
          </ac:picMkLst>
        </pc:picChg>
        <pc:picChg chg="add mod">
          <ac:chgData name="Dayna Diller" userId="S::ddiller@rockyview.ab.ca::d86fcda7-2150-4ea1-83f6-c59f81a1eebe" providerId="AD" clId="Web-{5F79F396-4638-45D5-800A-DAC7970635B7}" dt="2019-09-11T17:08:33.054" v="1603" actId="1076"/>
          <ac:picMkLst>
            <pc:docMk/>
            <pc:sldMk cId="3308442484" sldId="259"/>
            <ac:picMk id="11" creationId="{F09CEA55-B975-4B8B-958A-27D0ED6F887B}"/>
          </ac:picMkLst>
        </pc:picChg>
        <pc:picChg chg="add mod">
          <ac:chgData name="Dayna Diller" userId="S::ddiller@rockyview.ab.ca::d86fcda7-2150-4ea1-83f6-c59f81a1eebe" providerId="AD" clId="Web-{5F79F396-4638-45D5-800A-DAC7970635B7}" dt="2019-09-11T17:07:57.414" v="1598" actId="1076"/>
          <ac:picMkLst>
            <pc:docMk/>
            <pc:sldMk cId="3308442484" sldId="259"/>
            <ac:picMk id="13" creationId="{AEFE7786-3B34-417E-A552-937EFF2F808A}"/>
          </ac:picMkLst>
        </pc:picChg>
        <pc:cxnChg chg="add mod">
          <ac:chgData name="Dayna Diller" userId="S::ddiller@rockyview.ab.ca::d86fcda7-2150-4ea1-83f6-c59f81a1eebe" providerId="AD" clId="Web-{5F79F396-4638-45D5-800A-DAC7970635B7}" dt="2019-09-11T17:08:55.383" v="1606" actId="14100"/>
          <ac:cxnSpMkLst>
            <pc:docMk/>
            <pc:sldMk cId="3308442484" sldId="259"/>
            <ac:cxnSpMk id="15" creationId="{AC489421-D00D-4039-ACBC-CDB98FCDAA06}"/>
          </ac:cxnSpMkLst>
        </pc:cxnChg>
      </pc:sldChg>
      <pc:sldChg chg="addSp delSp modSp new ord modTransition">
        <pc:chgData name="Dayna Diller" userId="S::ddiller@rockyview.ab.ca::d86fcda7-2150-4ea1-83f6-c59f81a1eebe" providerId="AD" clId="Web-{5F79F396-4638-45D5-800A-DAC7970635B7}" dt="2019-09-12T01:25:31.409" v="2520"/>
        <pc:sldMkLst>
          <pc:docMk/>
          <pc:sldMk cId="1266725174" sldId="260"/>
        </pc:sldMkLst>
        <pc:spChg chg="mod">
          <ac:chgData name="Dayna Diller" userId="S::ddiller@rockyview.ab.ca::d86fcda7-2150-4ea1-83f6-c59f81a1eebe" providerId="AD" clId="Web-{5F79F396-4638-45D5-800A-DAC7970635B7}" dt="2019-09-12T01:21:11.845" v="2515" actId="20577"/>
          <ac:spMkLst>
            <pc:docMk/>
            <pc:sldMk cId="1266725174" sldId="260"/>
            <ac:spMk id="2" creationId="{A2F70D61-5E49-4F35-8C1F-1D3414CED08F}"/>
          </ac:spMkLst>
        </pc:spChg>
        <pc:spChg chg="del mod">
          <ac:chgData name="Dayna Diller" userId="S::ddiller@rockyview.ab.ca::d86fcda7-2150-4ea1-83f6-c59f81a1eebe" providerId="AD" clId="Web-{5F79F396-4638-45D5-800A-DAC7970635B7}" dt="2019-09-12T01:24:20.643" v="2519"/>
          <ac:spMkLst>
            <pc:docMk/>
            <pc:sldMk cId="1266725174" sldId="260"/>
            <ac:spMk id="3" creationId="{42943E6C-BF1F-4337-93D8-D8162B459ED1}"/>
          </ac:spMkLst>
        </pc:spChg>
        <pc:spChg chg="mod">
          <ac:chgData name="Dayna Diller" userId="S::ddiller@rockyview.ab.ca::d86fcda7-2150-4ea1-83f6-c59f81a1eebe" providerId="AD" clId="Web-{5F79F396-4638-45D5-800A-DAC7970635B7}" dt="2019-09-12T01:22:19.986" v="2518" actId="20577"/>
          <ac:spMkLst>
            <pc:docMk/>
            <pc:sldMk cId="1266725174" sldId="260"/>
            <ac:spMk id="4" creationId="{32DD8D59-3A67-4663-BD67-EE420AC2216F}"/>
          </ac:spMkLst>
        </pc:spChg>
        <pc:picChg chg="add mod ord">
          <ac:chgData name="Dayna Diller" userId="S::ddiller@rockyview.ab.ca::d86fcda7-2150-4ea1-83f6-c59f81a1eebe" providerId="AD" clId="Web-{5F79F396-4638-45D5-800A-DAC7970635B7}" dt="2019-09-12T01:24:20.643" v="2519"/>
          <ac:picMkLst>
            <pc:docMk/>
            <pc:sldMk cId="1266725174" sldId="260"/>
            <ac:picMk id="5" creationId="{F94A67B8-F753-4BC8-93F5-88DFF9DC9EFD}"/>
          </ac:picMkLst>
        </pc:picChg>
      </pc:sldChg>
      <pc:sldMasterChg chg="del delSldLayout">
        <pc:chgData name="Dayna Diller" userId="S::ddiller@rockyview.ab.ca::d86fcda7-2150-4ea1-83f6-c59f81a1eebe" providerId="AD" clId="Web-{5F79F396-4638-45D5-800A-DAC7970635B7}" dt="2019-09-11T16:41:39.627" v="0"/>
        <pc:sldMasterMkLst>
          <pc:docMk/>
          <pc:sldMasterMk cId="2460954070" sldId="2147483660"/>
        </pc:sldMasterMkLst>
        <pc:sldLayoutChg chg="del">
          <pc:chgData name="Dayna Diller" userId="S::ddiller@rockyview.ab.ca::d86fcda7-2150-4ea1-83f6-c59f81a1eebe" providerId="AD" clId="Web-{5F79F396-4638-45D5-800A-DAC7970635B7}" dt="2019-09-11T16:41:39.627" v="0"/>
          <pc:sldLayoutMkLst>
            <pc:docMk/>
            <pc:sldMasterMk cId="2460954070" sldId="2147483660"/>
            <pc:sldLayoutMk cId="2385387890" sldId="2147483661"/>
          </pc:sldLayoutMkLst>
        </pc:sldLayoutChg>
        <pc:sldLayoutChg chg="del">
          <pc:chgData name="Dayna Diller" userId="S::ddiller@rockyview.ab.ca::d86fcda7-2150-4ea1-83f6-c59f81a1eebe" providerId="AD" clId="Web-{5F79F396-4638-45D5-800A-DAC7970635B7}" dt="2019-09-11T16:41:39.627" v="0"/>
          <pc:sldLayoutMkLst>
            <pc:docMk/>
            <pc:sldMasterMk cId="2460954070" sldId="2147483660"/>
            <pc:sldLayoutMk cId="949138452" sldId="2147483662"/>
          </pc:sldLayoutMkLst>
        </pc:sldLayoutChg>
        <pc:sldLayoutChg chg="del">
          <pc:chgData name="Dayna Diller" userId="S::ddiller@rockyview.ab.ca::d86fcda7-2150-4ea1-83f6-c59f81a1eebe" providerId="AD" clId="Web-{5F79F396-4638-45D5-800A-DAC7970635B7}" dt="2019-09-11T16:41:39.627" v="0"/>
          <pc:sldLayoutMkLst>
            <pc:docMk/>
            <pc:sldMasterMk cId="2460954070" sldId="2147483660"/>
            <pc:sldLayoutMk cId="2591524520" sldId="2147483663"/>
          </pc:sldLayoutMkLst>
        </pc:sldLayoutChg>
        <pc:sldLayoutChg chg="del">
          <pc:chgData name="Dayna Diller" userId="S::ddiller@rockyview.ab.ca::d86fcda7-2150-4ea1-83f6-c59f81a1eebe" providerId="AD" clId="Web-{5F79F396-4638-45D5-800A-DAC7970635B7}" dt="2019-09-11T16:41:39.627" v="0"/>
          <pc:sldLayoutMkLst>
            <pc:docMk/>
            <pc:sldMasterMk cId="2460954070" sldId="2147483660"/>
            <pc:sldLayoutMk cId="1203092039" sldId="2147483664"/>
          </pc:sldLayoutMkLst>
        </pc:sldLayoutChg>
        <pc:sldLayoutChg chg="del">
          <pc:chgData name="Dayna Diller" userId="S::ddiller@rockyview.ab.ca::d86fcda7-2150-4ea1-83f6-c59f81a1eebe" providerId="AD" clId="Web-{5F79F396-4638-45D5-800A-DAC7970635B7}" dt="2019-09-11T16:41:39.627" v="0"/>
          <pc:sldLayoutMkLst>
            <pc:docMk/>
            <pc:sldMasterMk cId="2460954070" sldId="2147483660"/>
            <pc:sldLayoutMk cId="3733172339" sldId="2147483665"/>
          </pc:sldLayoutMkLst>
        </pc:sldLayoutChg>
        <pc:sldLayoutChg chg="del">
          <pc:chgData name="Dayna Diller" userId="S::ddiller@rockyview.ab.ca::d86fcda7-2150-4ea1-83f6-c59f81a1eebe" providerId="AD" clId="Web-{5F79F396-4638-45D5-800A-DAC7970635B7}" dt="2019-09-11T16:41:39.627" v="0"/>
          <pc:sldLayoutMkLst>
            <pc:docMk/>
            <pc:sldMasterMk cId="2460954070" sldId="2147483660"/>
            <pc:sldLayoutMk cId="3210312558" sldId="2147483666"/>
          </pc:sldLayoutMkLst>
        </pc:sldLayoutChg>
        <pc:sldLayoutChg chg="del">
          <pc:chgData name="Dayna Diller" userId="S::ddiller@rockyview.ab.ca::d86fcda7-2150-4ea1-83f6-c59f81a1eebe" providerId="AD" clId="Web-{5F79F396-4638-45D5-800A-DAC7970635B7}" dt="2019-09-11T16:41:39.627" v="0"/>
          <pc:sldLayoutMkLst>
            <pc:docMk/>
            <pc:sldMasterMk cId="2460954070" sldId="2147483660"/>
            <pc:sldLayoutMk cId="3146388984" sldId="2147483667"/>
          </pc:sldLayoutMkLst>
        </pc:sldLayoutChg>
        <pc:sldLayoutChg chg="del">
          <pc:chgData name="Dayna Diller" userId="S::ddiller@rockyview.ab.ca::d86fcda7-2150-4ea1-83f6-c59f81a1eebe" providerId="AD" clId="Web-{5F79F396-4638-45D5-800A-DAC7970635B7}" dt="2019-09-11T16:41:39.627" v="0"/>
          <pc:sldLayoutMkLst>
            <pc:docMk/>
            <pc:sldMasterMk cId="2460954070" sldId="2147483660"/>
            <pc:sldLayoutMk cId="3171841454" sldId="2147483668"/>
          </pc:sldLayoutMkLst>
        </pc:sldLayoutChg>
        <pc:sldLayoutChg chg="del">
          <pc:chgData name="Dayna Diller" userId="S::ddiller@rockyview.ab.ca::d86fcda7-2150-4ea1-83f6-c59f81a1eebe" providerId="AD" clId="Web-{5F79F396-4638-45D5-800A-DAC7970635B7}" dt="2019-09-11T16:41:39.627" v="0"/>
          <pc:sldLayoutMkLst>
            <pc:docMk/>
            <pc:sldMasterMk cId="2460954070" sldId="2147483660"/>
            <pc:sldLayoutMk cId="1718958274" sldId="2147483669"/>
          </pc:sldLayoutMkLst>
        </pc:sldLayoutChg>
        <pc:sldLayoutChg chg="del">
          <pc:chgData name="Dayna Diller" userId="S::ddiller@rockyview.ab.ca::d86fcda7-2150-4ea1-83f6-c59f81a1eebe" providerId="AD" clId="Web-{5F79F396-4638-45D5-800A-DAC7970635B7}" dt="2019-09-11T16:41:39.627" v="0"/>
          <pc:sldLayoutMkLst>
            <pc:docMk/>
            <pc:sldMasterMk cId="2460954070" sldId="2147483660"/>
            <pc:sldLayoutMk cId="2202905451" sldId="2147483670"/>
          </pc:sldLayoutMkLst>
        </pc:sldLayoutChg>
        <pc:sldLayoutChg chg="del">
          <pc:chgData name="Dayna Diller" userId="S::ddiller@rockyview.ab.ca::d86fcda7-2150-4ea1-83f6-c59f81a1eebe" providerId="AD" clId="Web-{5F79F396-4638-45D5-800A-DAC7970635B7}" dt="2019-09-11T16:41:39.627" v="0"/>
          <pc:sldLayoutMkLst>
            <pc:docMk/>
            <pc:sldMasterMk cId="2460954070" sldId="2147483660"/>
            <pc:sldLayoutMk cId="3479445657" sldId="2147483671"/>
          </pc:sldLayoutMkLst>
        </pc:sldLayoutChg>
      </pc:sldMasterChg>
      <pc:sldMasterChg chg="add addSldLayout">
        <pc:chgData name="Dayna Diller" userId="S::ddiller@rockyview.ab.ca::d86fcda7-2150-4ea1-83f6-c59f81a1eebe" providerId="AD" clId="Web-{5F79F396-4638-45D5-800A-DAC7970635B7}" dt="2019-09-11T16:41:39.627" v="0"/>
        <pc:sldMasterMkLst>
          <pc:docMk/>
          <pc:sldMasterMk cId="3120488363" sldId="2147483704"/>
        </pc:sldMasterMkLst>
        <pc:sldLayoutChg chg="add">
          <pc:chgData name="Dayna Diller" userId="S::ddiller@rockyview.ab.ca::d86fcda7-2150-4ea1-83f6-c59f81a1eebe" providerId="AD" clId="Web-{5F79F396-4638-45D5-800A-DAC7970635B7}" dt="2019-09-11T16:41:39.627" v="0"/>
          <pc:sldLayoutMkLst>
            <pc:docMk/>
            <pc:sldMasterMk cId="3120488363" sldId="2147483704"/>
            <pc:sldLayoutMk cId="2784725477" sldId="2147483687"/>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647263530" sldId="2147483688"/>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1167028312" sldId="2147483689"/>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2126251551" sldId="2147483690"/>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1913227006" sldId="2147483691"/>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1396136945" sldId="2147483692"/>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4088794760" sldId="2147483693"/>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3735466768" sldId="2147483694"/>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2473712665" sldId="2147483695"/>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3962235469" sldId="2147483696"/>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1889625991" sldId="2147483697"/>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3526062541" sldId="2147483698"/>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2561388977" sldId="2147483699"/>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2785144607" sldId="2147483700"/>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2956288525" sldId="2147483701"/>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4142832344" sldId="2147483702"/>
          </pc:sldLayoutMkLst>
        </pc:sldLayoutChg>
        <pc:sldLayoutChg chg="add">
          <pc:chgData name="Dayna Diller" userId="S::ddiller@rockyview.ab.ca::d86fcda7-2150-4ea1-83f6-c59f81a1eebe" providerId="AD" clId="Web-{5F79F396-4638-45D5-800A-DAC7970635B7}" dt="2019-09-11T16:41:39.627" v="0"/>
          <pc:sldLayoutMkLst>
            <pc:docMk/>
            <pc:sldMasterMk cId="3120488363" sldId="2147483704"/>
            <pc:sldLayoutMk cId="4127946984" sldId="2147483703"/>
          </pc:sldLayoutMkLst>
        </pc:sldLayoutChg>
      </pc:sldMasterChg>
    </pc:docChg>
  </pc:docChgLst>
  <pc:docChgLst>
    <pc:chgData name="Gerry Gaudet" userId="S::ggaudet@rockyview.ab.ca::af6f42ac-0718-463a-b344-0d8070dde5b9" providerId="AD" clId="Web-{E6FE1DA1-EAFD-DA66-1B47-13309C0BF51C}"/>
    <pc:docChg chg="modSld">
      <pc:chgData name="Gerry Gaudet" userId="S::ggaudet@rockyview.ab.ca::af6f42ac-0718-463a-b344-0d8070dde5b9" providerId="AD" clId="Web-{E6FE1DA1-EAFD-DA66-1B47-13309C0BF51C}" dt="2019-09-16T15:40:19.561" v="91" actId="20577"/>
      <pc:docMkLst>
        <pc:docMk/>
      </pc:docMkLst>
      <pc:sldChg chg="modSp">
        <pc:chgData name="Gerry Gaudet" userId="S::ggaudet@rockyview.ab.ca::af6f42ac-0718-463a-b344-0d8070dde5b9" providerId="AD" clId="Web-{E6FE1DA1-EAFD-DA66-1B47-13309C0BF51C}" dt="2019-09-16T15:40:19.561" v="90" actId="20577"/>
        <pc:sldMkLst>
          <pc:docMk/>
          <pc:sldMk cId="3308442484" sldId="259"/>
        </pc:sldMkLst>
        <pc:spChg chg="mod">
          <ac:chgData name="Gerry Gaudet" userId="S::ggaudet@rockyview.ab.ca::af6f42ac-0718-463a-b344-0d8070dde5b9" providerId="AD" clId="Web-{E6FE1DA1-EAFD-DA66-1B47-13309C0BF51C}" dt="2019-09-16T15:40:19.561" v="90" actId="20577"/>
          <ac:spMkLst>
            <pc:docMk/>
            <pc:sldMk cId="3308442484" sldId="259"/>
            <ac:spMk id="4" creationId="{C7906081-6B7E-4544-B7EB-2A15A8187AF5}"/>
          </ac:spMkLst>
        </pc:spChg>
      </pc:sldChg>
      <pc:sldChg chg="modSp">
        <pc:chgData name="Gerry Gaudet" userId="S::ggaudet@rockyview.ab.ca::af6f42ac-0718-463a-b344-0d8070dde5b9" providerId="AD" clId="Web-{E6FE1DA1-EAFD-DA66-1B47-13309C0BF51C}" dt="2019-09-16T15:39:16.889" v="82" actId="20577"/>
        <pc:sldMkLst>
          <pc:docMk/>
          <pc:sldMk cId="1266725174" sldId="260"/>
        </pc:sldMkLst>
        <pc:spChg chg="mod">
          <ac:chgData name="Gerry Gaudet" userId="S::ggaudet@rockyview.ab.ca::af6f42ac-0718-463a-b344-0d8070dde5b9" providerId="AD" clId="Web-{E6FE1DA1-EAFD-DA66-1B47-13309C0BF51C}" dt="2019-09-16T15:38:20.373" v="24" actId="20577"/>
          <ac:spMkLst>
            <pc:docMk/>
            <pc:sldMk cId="1266725174" sldId="260"/>
            <ac:spMk id="2" creationId="{A2F70D61-5E49-4F35-8C1F-1D3414CED08F}"/>
          </ac:spMkLst>
        </pc:spChg>
        <pc:spChg chg="mod">
          <ac:chgData name="Gerry Gaudet" userId="S::ggaudet@rockyview.ab.ca::af6f42ac-0718-463a-b344-0d8070dde5b9" providerId="AD" clId="Web-{E6FE1DA1-EAFD-DA66-1B47-13309C0BF51C}" dt="2019-09-16T15:39:16.889" v="82" actId="20577"/>
          <ac:spMkLst>
            <pc:docMk/>
            <pc:sldMk cId="1266725174" sldId="260"/>
            <ac:spMk id="4" creationId="{32DD8D59-3A67-4663-BD67-EE420AC2216F}"/>
          </ac:spMkLst>
        </pc:spChg>
      </pc:sldChg>
    </pc:docChg>
  </pc:docChgLst>
  <pc:docChgLst>
    <pc:chgData name="Dayna Diller" userId="S::ddiller@rockyview.ab.ca::d86fcda7-2150-4ea1-83f6-c59f81a1eebe" providerId="AD" clId="Web-{51B3C2DD-CE62-30B4-5655-2A137BA5383E}"/>
    <pc:docChg chg="addSld modSld">
      <pc:chgData name="Dayna Diller" userId="S::ddiller@rockyview.ab.ca::d86fcda7-2150-4ea1-83f6-c59f81a1eebe" providerId="AD" clId="Web-{51B3C2DD-CE62-30B4-5655-2A137BA5383E}" dt="2019-09-16T18:38:39.100" v="712" actId="1076"/>
      <pc:docMkLst>
        <pc:docMk/>
      </pc:docMkLst>
      <pc:sldChg chg="addSp delSp modSp add replId">
        <pc:chgData name="Dayna Diller" userId="S::ddiller@rockyview.ab.ca::d86fcda7-2150-4ea1-83f6-c59f81a1eebe" providerId="AD" clId="Web-{51B3C2DD-CE62-30B4-5655-2A137BA5383E}" dt="2019-09-16T18:38:39.100" v="712" actId="1076"/>
        <pc:sldMkLst>
          <pc:docMk/>
          <pc:sldMk cId="1878816810" sldId="277"/>
        </pc:sldMkLst>
        <pc:spChg chg="mod">
          <ac:chgData name="Dayna Diller" userId="S::ddiller@rockyview.ab.ca::d86fcda7-2150-4ea1-83f6-c59f81a1eebe" providerId="AD" clId="Web-{51B3C2DD-CE62-30B4-5655-2A137BA5383E}" dt="2019-09-16T18:38:39.100" v="712" actId="1076"/>
          <ac:spMkLst>
            <pc:docMk/>
            <pc:sldMk cId="1878816810" sldId="277"/>
            <ac:spMk id="2" creationId="{A2F70D61-5E49-4F35-8C1F-1D3414CED08F}"/>
          </ac:spMkLst>
        </pc:spChg>
        <pc:spChg chg="del">
          <ac:chgData name="Dayna Diller" userId="S::ddiller@rockyview.ab.ca::d86fcda7-2150-4ea1-83f6-c59f81a1eebe" providerId="AD" clId="Web-{51B3C2DD-CE62-30B4-5655-2A137BA5383E}" dt="2019-09-16T18:33:05.159" v="332"/>
          <ac:spMkLst>
            <pc:docMk/>
            <pc:sldMk cId="1878816810" sldId="277"/>
            <ac:spMk id="4" creationId="{32DD8D59-3A67-4663-BD67-EE420AC2216F}"/>
          </ac:spMkLst>
        </pc:spChg>
        <pc:spChg chg="add del mod">
          <ac:chgData name="Dayna Diller" userId="S::ddiller@rockyview.ab.ca::d86fcda7-2150-4ea1-83f6-c59f81a1eebe" providerId="AD" clId="Web-{51B3C2DD-CE62-30B4-5655-2A137BA5383E}" dt="2019-09-16T18:33:15.565" v="335"/>
          <ac:spMkLst>
            <pc:docMk/>
            <pc:sldMk cId="1878816810" sldId="277"/>
            <ac:spMk id="6" creationId="{60B32C35-3E34-4887-B824-263DD8ABF0C7}"/>
          </ac:spMkLst>
        </pc:spChg>
        <pc:spChg chg="add mod">
          <ac:chgData name="Dayna Diller" userId="S::ddiller@rockyview.ab.ca::d86fcda7-2150-4ea1-83f6-c59f81a1eebe" providerId="AD" clId="Web-{51B3C2DD-CE62-30B4-5655-2A137BA5383E}" dt="2019-09-16T18:37:57.912" v="710" actId="14100"/>
          <ac:spMkLst>
            <pc:docMk/>
            <pc:sldMk cId="1878816810" sldId="277"/>
            <ac:spMk id="8" creationId="{B5FA743B-494F-48D3-8D56-D7BC6A2494CD}"/>
          </ac:spMkLst>
        </pc:spChg>
        <pc:picChg chg="mod">
          <ac:chgData name="Dayna Diller" userId="S::ddiller@rockyview.ab.ca::d86fcda7-2150-4ea1-83f6-c59f81a1eebe" providerId="AD" clId="Web-{51B3C2DD-CE62-30B4-5655-2A137BA5383E}" dt="2019-09-16T18:38:33.428" v="711" actId="1076"/>
          <ac:picMkLst>
            <pc:docMk/>
            <pc:sldMk cId="1878816810" sldId="277"/>
            <ac:picMk id="5" creationId="{F94A67B8-F753-4BC8-93F5-88DFF9DC9EF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283645-72B6-144D-A656-8E5D4D492B63}" type="datetimeFigureOut">
              <a:rPr lang="en-US" smtClean="0"/>
              <a:t>9/25/2019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16458-CB9F-234C-9F69-581766858362}" type="slidenum">
              <a:rPr lang="en-US" smtClean="0"/>
              <a:t>‹#›</a:t>
            </a:fld>
            <a:endParaRPr lang="en-US"/>
          </a:p>
        </p:txBody>
      </p:sp>
    </p:spTree>
    <p:extLst>
      <p:ext uri="{BB962C8B-B14F-4D97-AF65-F5344CB8AC3E}">
        <p14:creationId xmlns:p14="http://schemas.microsoft.com/office/powerpoint/2010/main" val="518131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476190-D95E-6B4D-97F3-69531B56B27B}" type="datetimeFigureOut">
              <a:rPr lang="en-US" smtClean="0"/>
              <a:t>9/25/2019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2A3515-5AD0-EC44-BED1-89D8FB5662A1}" type="slidenum">
              <a:rPr lang="en-US" smtClean="0"/>
              <a:t>‹#›</a:t>
            </a:fld>
            <a:endParaRPr lang="en-US"/>
          </a:p>
        </p:txBody>
      </p:sp>
    </p:spTree>
    <p:extLst>
      <p:ext uri="{BB962C8B-B14F-4D97-AF65-F5344CB8AC3E}">
        <p14:creationId xmlns:p14="http://schemas.microsoft.com/office/powerpoint/2010/main" val="1162894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61388977"/>
      </p:ext>
    </p:extLst>
  </p:cSld>
  <p:clrMapOvr>
    <a:masterClrMapping/>
  </p:clrMapOvr>
  <p:transition spd="slow" advClick="0"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13227006"/>
      </p:ext>
    </p:extLst>
  </p:cSld>
  <p:clrMapOvr>
    <a:masterClrMapping/>
  </p:clrMapOvr>
  <p:transition spd="slow" advClick="0" advTm="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26062541"/>
      </p:ext>
    </p:extLst>
  </p:cSld>
  <p:clrMapOvr>
    <a:masterClrMapping/>
  </p:clrMapOvr>
  <p:transition spd="slow" advClick="0" advTm="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96136945"/>
      </p:ext>
    </p:extLst>
  </p:cSld>
  <p:clrMapOvr>
    <a:masterClrMapping/>
  </p:clrMapOvr>
  <p:transition spd="slow" advClick="0" advTm="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8794760"/>
      </p:ext>
    </p:extLst>
  </p:cSld>
  <p:clrMapOvr>
    <a:masterClrMapping/>
  </p:clrMapOvr>
  <p:transition spd="slow" advClick="0" advTm="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9/25/2019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5466768"/>
      </p:ext>
    </p:extLst>
  </p:cSld>
  <p:clrMapOvr>
    <a:masterClrMapping/>
  </p:clrMapOvr>
  <p:transition spd="slow" advClick="0" advTm="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9/25/2019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73712665"/>
      </p:ext>
    </p:extLst>
  </p:cSld>
  <p:clrMapOvr>
    <a:masterClrMapping/>
  </p:clrMapOvr>
  <p:transition spd="slow" advClick="0" advTm="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62235469"/>
      </p:ext>
    </p:extLst>
  </p:cSld>
  <p:clrMapOvr>
    <a:masterClrMapping/>
  </p:clrMapOvr>
  <p:transition spd="slow" advClick="0" advTm="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89625991"/>
      </p:ext>
    </p:extLst>
  </p:cSld>
  <p:clrMapOvr>
    <a:masterClrMapping/>
  </p:clrMapOvr>
  <p:transition spd="slow" advClick="0"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5144607"/>
      </p:ext>
    </p:extLst>
  </p:cSld>
  <p:clrMapOvr>
    <a:masterClrMapping/>
  </p:clrMapOvr>
  <p:transition spd="slow" advClick="0"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56288525"/>
      </p:ext>
    </p:extLst>
  </p:cSld>
  <p:clrMapOvr>
    <a:masterClrMapping/>
  </p:clrMapOvr>
  <p:transition spd="slow" advClick="0"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42832344"/>
      </p:ext>
    </p:extLst>
  </p:cSld>
  <p:clrMapOvr>
    <a:masterClrMapping/>
  </p:clrMapOvr>
  <p:transition spd="slow" advClick="0" advTm="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9/25/2019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27946984"/>
      </p:ext>
    </p:extLst>
  </p:cSld>
  <p:clrMapOvr>
    <a:masterClrMapping/>
  </p:clrMapOvr>
  <p:transition spd="slow" advClick="0" advTm="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9/25/2019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4725477"/>
      </p:ext>
    </p:extLst>
  </p:cSld>
  <p:clrMapOvr>
    <a:masterClrMapping/>
  </p:clrMapOvr>
  <p:transition spd="slow" advClick="0" advTm="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9/25/2019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47263530"/>
      </p:ext>
    </p:extLst>
  </p:cSld>
  <p:clrMapOvr>
    <a:masterClrMapping/>
  </p:clrMapOvr>
  <p:transition spd="slow" advClick="0" advTm="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67028312"/>
      </p:ext>
    </p:extLst>
  </p:cSld>
  <p:clrMapOvr>
    <a:masterClrMapping/>
  </p:clrMapOvr>
  <p:transition spd="slow" advClick="0" advTm="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9/25/2019</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6251551"/>
      </p:ext>
    </p:extLst>
  </p:cSld>
  <p:clrMapOvr>
    <a:masterClrMapping/>
  </p:clrMapOvr>
  <p:transition spd="slow" advClick="0" advTm="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9/25/2019</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120488363"/>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687" r:id="rId6"/>
    <p:sldLayoutId id="2147483688" r:id="rId7"/>
    <p:sldLayoutId id="2147483689" r:id="rId8"/>
    <p:sldLayoutId id="2147483690" r:id="rId9"/>
    <p:sldLayoutId id="2147483691" r:id="rId10"/>
    <p:sldLayoutId id="2147483698" r:id="rId11"/>
    <p:sldLayoutId id="2147483692" r:id="rId12"/>
    <p:sldLayoutId id="2147483693" r:id="rId13"/>
    <p:sldLayoutId id="2147483694" r:id="rId14"/>
    <p:sldLayoutId id="2147483695" r:id="rId15"/>
    <p:sldLayoutId id="2147483696" r:id="rId16"/>
    <p:sldLayoutId id="2147483697" r:id="rId17"/>
  </p:sldLayoutIdLst>
  <p:transition spd="slow" advClick="0" advTm="0">
    <p:push dir="u"/>
  </p:transition>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13.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70693" y="4406537"/>
            <a:ext cx="9440034" cy="1088336"/>
          </a:xfrm>
        </p:spPr>
        <p:txBody>
          <a:bodyPr>
            <a:normAutofit/>
          </a:bodyPr>
          <a:lstStyle/>
          <a:p>
            <a:r>
              <a:rPr lang="en-US" sz="4800" dirty="0">
                <a:ln>
                  <a:solidFill>
                    <a:srgbClr val="000000">
                      <a:lumMod val="75000"/>
                      <a:lumOff val="25000"/>
                      <a:alpha val="10000"/>
                    </a:srgbClr>
                  </a:solidFill>
                </a:ln>
                <a:effectLst>
                  <a:outerShdw blurRad="9525" dist="25400" dir="14640000" algn="tl" rotWithShape="0">
                    <a:srgbClr val="000000">
                      <a:alpha val="30000"/>
                    </a:srgbClr>
                  </a:outerShdw>
                </a:effectLst>
              </a:rPr>
              <a:t>Welcome to Parent info night!</a:t>
            </a:r>
            <a:endParaRPr lang="en-US" sz="4800" dirty="0"/>
          </a:p>
        </p:txBody>
      </p:sp>
      <p:sp>
        <p:nvSpPr>
          <p:cNvPr id="3" name="Subtitle 2"/>
          <p:cNvSpPr>
            <a:spLocks noGrp="1"/>
          </p:cNvSpPr>
          <p:nvPr>
            <p:ph type="subTitle" idx="1"/>
          </p:nvPr>
        </p:nvSpPr>
        <p:spPr>
          <a:xfrm>
            <a:off x="1370693" y="5494872"/>
            <a:ext cx="9440034" cy="621614"/>
          </a:xfrm>
        </p:spPr>
        <p:txBody>
          <a:bodyPr>
            <a:normAutofit fontScale="92500" lnSpcReduction="10000"/>
          </a:bodyPr>
          <a:lstStyle/>
          <a:p>
            <a:r>
              <a:rPr lang="en-US" dirty="0">
                <a:ln>
                  <a:solidFill>
                    <a:srgbClr val="000000">
                      <a:lumMod val="75000"/>
                      <a:lumOff val="25000"/>
                      <a:alpha val="10000"/>
                    </a:srgbClr>
                  </a:solidFill>
                </a:ln>
                <a:solidFill>
                  <a:srgbClr val="FC633D"/>
                </a:solidFill>
                <a:effectLst>
                  <a:outerShdw blurRad="9525" dist="25400" dir="14640000" algn="tl" rotWithShape="0">
                    <a:srgbClr val="000000">
                      <a:alpha val="30000"/>
                    </a:srgbClr>
                  </a:outerShdw>
                </a:effectLst>
              </a:rPr>
              <a:t>Teachers will be doing a presentation at 6:30 and at 7:00 for parents who have multiple children in different classes.</a:t>
            </a:r>
            <a:endParaRPr lang="en-US" dirty="0">
              <a:solidFill>
                <a:srgbClr val="FC633D"/>
              </a:solidFill>
            </a:endParaRPr>
          </a:p>
        </p:txBody>
      </p:sp>
      <p:pic>
        <p:nvPicPr>
          <p:cNvPr id="11" name="Picture 10">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4" name="Picture 3">
            <a:extLst>
              <a:ext uri="{FF2B5EF4-FFF2-40B4-BE49-F238E27FC236}">
                <a16:creationId xmlns:a16="http://schemas.microsoft.com/office/drawing/2014/main" id="{01A0596E-730C-49DF-A898-A3A9753406D0}"/>
              </a:ext>
            </a:extLst>
          </p:cNvPr>
          <p:cNvPicPr>
            <a:picLocks noChangeAspect="1"/>
          </p:cNvPicPr>
          <p:nvPr/>
        </p:nvPicPr>
        <p:blipFill rotWithShape="1">
          <a:blip r:embed="rId4"/>
          <a:srcRect t="23337" r="8" b="24756"/>
          <a:stretch/>
        </p:blipFill>
        <p:spPr>
          <a:xfrm>
            <a:off x="-1" y="-1"/>
            <a:ext cx="12198915" cy="4220682"/>
          </a:xfrm>
          <a:prstGeom prst="rect">
            <a:avLst/>
          </a:prstGeom>
        </p:spPr>
      </p:pic>
    </p:spTree>
    <p:extLst>
      <p:ext uri="{BB962C8B-B14F-4D97-AF65-F5344CB8AC3E}">
        <p14:creationId xmlns:p14="http://schemas.microsoft.com/office/powerpoint/2010/main" val="10985722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450893" y="425441"/>
            <a:ext cx="2741107" cy="2950806"/>
          </a:xfrm>
        </p:spPr>
        <p:txBody>
          <a:bodyPr>
            <a:normAutofit/>
          </a:bodyPr>
          <a:lstStyle/>
          <a:p>
            <a:r>
              <a:rPr lang="en-US" sz="2000" dirty="0">
                <a:solidFill>
                  <a:srgbClr val="00B0F0"/>
                </a:solidFill>
                <a:latin typeface="Century Gothic" charset="0"/>
                <a:ea typeface="Century Gothic" charset="0"/>
                <a:cs typeface="Century Gothic" charset="0"/>
              </a:rPr>
              <a:t>If you would like more information on the assignments used to calculate the Standard Grades you </a:t>
            </a:r>
            <a:r>
              <a:rPr lang="en-US" sz="2000">
                <a:solidFill>
                  <a:srgbClr val="00B0F0"/>
                </a:solidFill>
                <a:latin typeface="Century Gothic" charset="0"/>
                <a:ea typeface="Century Gothic" charset="0"/>
                <a:cs typeface="Century Gothic" charset="0"/>
              </a:rPr>
              <a:t>can click back to the ‘Grades and Attendance’ tab</a:t>
            </a:r>
            <a:endParaRPr lang="en-US" sz="2000" dirty="0">
              <a:solidFill>
                <a:srgbClr val="00B0F0"/>
              </a:solidFill>
              <a:latin typeface="Century Gothic" charset="0"/>
              <a:ea typeface="Century Gothic" charset="0"/>
              <a:cs typeface="Century Gothic" charset="0"/>
            </a:endParaRPr>
          </a:p>
        </p:txBody>
      </p:sp>
      <p:pic>
        <p:nvPicPr>
          <p:cNvPr id="7"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6577" y="1178170"/>
            <a:ext cx="9403407" cy="5363308"/>
          </a:xfrm>
        </p:spPr>
      </p:pic>
      <p:sp>
        <p:nvSpPr>
          <p:cNvPr id="8" name="Right Arrow 7"/>
          <p:cNvSpPr/>
          <p:nvPr/>
        </p:nvSpPr>
        <p:spPr>
          <a:xfrm rot="10800000">
            <a:off x="2672862" y="1900843"/>
            <a:ext cx="6997122" cy="748655"/>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7308" y="19041"/>
            <a:ext cx="812800" cy="812800"/>
          </a:xfrm>
          <a:prstGeom prst="rect">
            <a:avLst/>
          </a:prstGeom>
        </p:spPr>
      </p:pic>
    </p:spTree>
    <p:extLst>
      <p:ext uri="{BB962C8B-B14F-4D97-AF65-F5344CB8AC3E}">
        <p14:creationId xmlns:p14="http://schemas.microsoft.com/office/powerpoint/2010/main" val="1353282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93077"/>
            <a:ext cx="10498620" cy="849923"/>
          </a:xfrm>
        </p:spPr>
        <p:txBody>
          <a:bodyPr>
            <a:normAutofit fontScale="90000"/>
          </a:bodyPr>
          <a:lstStyle/>
          <a:p>
            <a:r>
              <a:rPr lang="en-US" dirty="0">
                <a:solidFill>
                  <a:srgbClr val="00B0F0"/>
                </a:solidFill>
                <a:latin typeface="Century Gothic" charset="0"/>
                <a:ea typeface="Century Gothic" charset="0"/>
                <a:cs typeface="Century Gothic" charset="0"/>
              </a:rPr>
              <a:t>Once you are back under ‘Grades and Attendance’ click on the blue grade or [</a:t>
            </a:r>
            <a:r>
              <a:rPr lang="en-US" dirty="0" err="1">
                <a:solidFill>
                  <a:srgbClr val="00B0F0"/>
                </a:solidFill>
                <a:latin typeface="Century Gothic" charset="0"/>
                <a:ea typeface="Century Gothic" charset="0"/>
                <a:cs typeface="Century Gothic" charset="0"/>
              </a:rPr>
              <a:t>i</a:t>
            </a:r>
            <a:r>
              <a:rPr lang="en-US" dirty="0">
                <a:solidFill>
                  <a:srgbClr val="00B0F0"/>
                </a:solidFill>
                <a:latin typeface="Century Gothic" charset="0"/>
                <a:ea typeface="Century Gothic" charset="0"/>
                <a:cs typeface="Century Gothic" charset="0"/>
              </a:rPr>
              <a:t>] in the Y1 column to see a list of assignments.</a:t>
            </a:r>
          </a:p>
        </p:txBody>
      </p:sp>
      <p:pic>
        <p:nvPicPr>
          <p:cNvPr id="1026" name="Picture 2" descr="https://lh3.googleusercontent.com/wjGvM_-jLnbW5m4hM3-8BH7nmz8Fy8duqWx0GOx1QKkaYWh8tkePXD2T3YlLbb-y0_RtPXSEW0cnBrTr3-L7V8rbszDTheIyozNEEsboyGU61wnhXexmuvVD7pDDYrpzN1b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26594" y="1143000"/>
            <a:ext cx="8179405" cy="5564129"/>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0178" y="736600"/>
            <a:ext cx="812800" cy="812800"/>
          </a:xfrm>
          <a:prstGeom prst="rect">
            <a:avLst/>
          </a:prstGeom>
        </p:spPr>
      </p:pic>
    </p:spTree>
    <p:extLst>
      <p:ext uri="{BB962C8B-B14F-4D97-AF65-F5344CB8AC3E}">
        <p14:creationId xmlns:p14="http://schemas.microsoft.com/office/powerpoint/2010/main" val="11815474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2810" y="211016"/>
            <a:ext cx="3706889" cy="2672860"/>
          </a:xfrm>
        </p:spPr>
        <p:txBody>
          <a:bodyPr>
            <a:normAutofit fontScale="90000"/>
          </a:bodyPr>
          <a:lstStyle/>
          <a:p>
            <a:r>
              <a:rPr lang="en-US" dirty="0">
                <a:solidFill>
                  <a:srgbClr val="00B0F0"/>
                </a:solidFill>
                <a:latin typeface="Century Gothic" charset="0"/>
                <a:ea typeface="Century Gothic" charset="0"/>
                <a:cs typeface="Century Gothic" charset="0"/>
              </a:rPr>
              <a:t>Once you have the subject you would like open you will find a list of assignments.  To see the grades for each assignment click on the logo here:</a:t>
            </a: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33622" y="727289"/>
            <a:ext cx="8737368" cy="5691096"/>
          </a:xfrm>
        </p:spPr>
      </p:pic>
      <p:sp>
        <p:nvSpPr>
          <p:cNvPr id="8" name="Title 1"/>
          <p:cNvSpPr txBox="1">
            <a:spLocks/>
          </p:cNvSpPr>
          <p:nvPr/>
        </p:nvSpPr>
        <p:spPr>
          <a:xfrm>
            <a:off x="8275643" y="3219560"/>
            <a:ext cx="3706889" cy="2992543"/>
          </a:xfrm>
          <a:prstGeom prst="rect">
            <a:avLst/>
          </a:prstGeom>
          <a:effectLst>
            <a:outerShdw blurRad="25400" dir="17880000">
              <a:srgbClr val="000000">
                <a:alpha val="46000"/>
              </a:srgbClr>
            </a:outerShdw>
          </a:effectLst>
        </p:spPr>
        <p:txBody>
          <a:bodyPr vert="horz" lIns="91440" tIns="45720" rIns="91440" bIns="45720" rtlCol="0" anchor="b">
            <a:noAutofit/>
          </a:bodyPr>
          <a:lstStyle>
            <a:lvl1pPr algn="ctr" defTabSz="457200" rtl="0" eaLnBrk="1" latinLnBrk="0" hangingPunct="1">
              <a:spcBef>
                <a:spcPct val="0"/>
              </a:spcBef>
              <a:buNone/>
              <a:defRPr sz="2800"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100" dirty="0">
                <a:solidFill>
                  <a:srgbClr val="92D050"/>
                </a:solidFill>
                <a:latin typeface="Century Gothic" charset="0"/>
                <a:ea typeface="Century Gothic" charset="0"/>
                <a:cs typeface="Century Gothic" charset="0"/>
              </a:rPr>
              <a:t>If your child's teacher has written a comment for the assignment you will see the blue speech bubble.  Click on it to read the comment. ‘View’ in the last column will show details on the assignment or an assessment rubric</a:t>
            </a:r>
          </a:p>
        </p:txBody>
      </p:sp>
      <p:sp>
        <p:nvSpPr>
          <p:cNvPr id="9" name="Right Arrow 8"/>
          <p:cNvSpPr/>
          <p:nvPr/>
        </p:nvSpPr>
        <p:spPr>
          <a:xfrm rot="8724504">
            <a:off x="2828770" y="3495267"/>
            <a:ext cx="5926641" cy="37857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5792089" y="4448902"/>
            <a:ext cx="2546927" cy="26692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8031" y="0"/>
            <a:ext cx="812800" cy="812800"/>
          </a:xfrm>
          <a:prstGeom prst="rect">
            <a:avLst/>
          </a:prstGeom>
        </p:spPr>
      </p:pic>
    </p:spTree>
    <p:extLst>
      <p:ext uri="{BB962C8B-B14F-4D97-AF65-F5344CB8AC3E}">
        <p14:creationId xmlns:p14="http://schemas.microsoft.com/office/powerpoint/2010/main" val="560660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yBFmtHs_VHucG3pDsciAi37xSWJ1wjss3psc3pWPJH8IORieFnWmvZAvKK0rpSVcLRCgWP0b9FupPhJG1PMmjqzcDvDf7pdu-vJOupzhpIba0BtG0puNHKM5ubpWpL9UY8Sy"/>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1761" y="1082653"/>
            <a:ext cx="11913474" cy="4031213"/>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6292" y="269853"/>
            <a:ext cx="812800" cy="812800"/>
          </a:xfrm>
          <a:prstGeom prst="rect">
            <a:avLst/>
          </a:prstGeom>
        </p:spPr>
      </p:pic>
    </p:spTree>
    <p:extLst>
      <p:ext uri="{BB962C8B-B14F-4D97-AF65-F5344CB8AC3E}">
        <p14:creationId xmlns:p14="http://schemas.microsoft.com/office/powerpoint/2010/main" val="918937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92D050"/>
                </a:solidFill>
                <a:latin typeface="Century Gothic" charset="0"/>
                <a:ea typeface="Century Gothic" charset="0"/>
                <a:cs typeface="Century Gothic" charset="0"/>
              </a:rPr>
              <a:t>It</a:t>
            </a:r>
            <a:r>
              <a:rPr lang="mr-IN" sz="3600" dirty="0">
                <a:solidFill>
                  <a:srgbClr val="92D050"/>
                </a:solidFill>
                <a:latin typeface="Century Gothic" charset="0"/>
                <a:ea typeface="Century Gothic" charset="0"/>
                <a:cs typeface="Century Gothic" charset="0"/>
              </a:rPr>
              <a:t>’</a:t>
            </a:r>
            <a:r>
              <a:rPr lang="en-US" sz="3600" dirty="0">
                <a:solidFill>
                  <a:srgbClr val="92D050"/>
                </a:solidFill>
                <a:latin typeface="Century Gothic" charset="0"/>
                <a:ea typeface="Century Gothic" charset="0"/>
                <a:cs typeface="Century Gothic" charset="0"/>
              </a:rPr>
              <a:t>s a lot of clicking</a:t>
            </a:r>
            <a:r>
              <a:rPr lang="mr-IN" sz="3600" dirty="0">
                <a:solidFill>
                  <a:srgbClr val="92D050"/>
                </a:solidFill>
                <a:latin typeface="Century Gothic" charset="0"/>
                <a:ea typeface="Century Gothic" charset="0"/>
                <a:cs typeface="Century Gothic" charset="0"/>
              </a:rPr>
              <a:t>…</a:t>
            </a:r>
            <a:r>
              <a:rPr lang="en-US" sz="3600" dirty="0">
                <a:solidFill>
                  <a:srgbClr val="92D050"/>
                </a:solidFill>
                <a:latin typeface="Century Gothic" charset="0"/>
                <a:ea typeface="Century Gothic" charset="0"/>
                <a:cs typeface="Century Gothic" charset="0"/>
              </a:rPr>
              <a:t> </a:t>
            </a:r>
            <a:br>
              <a:rPr lang="en-US" sz="3600" dirty="0">
                <a:solidFill>
                  <a:srgbClr val="92D050"/>
                </a:solidFill>
                <a:latin typeface="Century Gothic" charset="0"/>
                <a:ea typeface="Century Gothic" charset="0"/>
                <a:cs typeface="Century Gothic" charset="0"/>
              </a:rPr>
            </a:br>
            <a:r>
              <a:rPr lang="en-US" sz="3600" dirty="0">
                <a:solidFill>
                  <a:srgbClr val="92D050"/>
                </a:solidFill>
                <a:latin typeface="Century Gothic" charset="0"/>
                <a:ea typeface="Century Gothic" charset="0"/>
                <a:cs typeface="Century Gothic" charset="0"/>
              </a:rPr>
              <a:t>we understand! </a:t>
            </a:r>
          </a:p>
        </p:txBody>
      </p:sp>
      <p:pic>
        <p:nvPicPr>
          <p:cNvPr id="5" name="Content Placeholder 4"/>
          <p:cNvPicPr>
            <a:picLocks noGrp="1" noChangeAspect="1"/>
          </p:cNvPicPr>
          <p:nvPr>
            <p:ph idx="1"/>
          </p:nvPr>
        </p:nvPicPr>
        <p:blipFill>
          <a:blip r:embed="rId4"/>
          <a:stretch>
            <a:fillRect/>
          </a:stretch>
        </p:blipFill>
        <p:spPr>
          <a:xfrm>
            <a:off x="5889149" y="1035686"/>
            <a:ext cx="4921944" cy="3275330"/>
          </a:xfrm>
        </p:spPr>
      </p:pic>
      <p:sp>
        <p:nvSpPr>
          <p:cNvPr id="4" name="Text Placeholder 3"/>
          <p:cNvSpPr>
            <a:spLocks noGrp="1"/>
          </p:cNvSpPr>
          <p:nvPr>
            <p:ph type="body" sz="half" idx="2"/>
          </p:nvPr>
        </p:nvSpPr>
        <p:spPr/>
        <p:txBody>
          <a:bodyPr>
            <a:normAutofit/>
          </a:bodyPr>
          <a:lstStyle/>
          <a:p>
            <a:r>
              <a:rPr lang="en-US" sz="2000" dirty="0">
                <a:solidFill>
                  <a:srgbClr val="00B0F0"/>
                </a:solidFill>
                <a:latin typeface="Century Gothic" charset="0"/>
                <a:ea typeface="Century Gothic" charset="0"/>
                <a:cs typeface="Century Gothic" charset="0"/>
              </a:rPr>
              <a:t>Remember we are encouraging parents to look at the ’Standards Grades’ page.  You only need to do all of the clicking if you want more detailed information.  </a:t>
            </a:r>
          </a:p>
        </p:txBody>
      </p:sp>
      <p:pic>
        <p:nvPicPr>
          <p:cNvPr id="3"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395" y="5283201"/>
            <a:ext cx="812800" cy="812800"/>
          </a:xfrm>
          <a:prstGeom prst="rect">
            <a:avLst/>
          </a:prstGeom>
        </p:spPr>
      </p:pic>
    </p:spTree>
    <p:extLst>
      <p:ext uri="{BB962C8B-B14F-4D97-AF65-F5344CB8AC3E}">
        <p14:creationId xmlns:p14="http://schemas.microsoft.com/office/powerpoint/2010/main" val="475420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B0F0"/>
                </a:solidFill>
                <a:latin typeface="Century Gothic" charset="0"/>
                <a:ea typeface="Century Gothic" charset="0"/>
                <a:cs typeface="Century Gothic" charset="0"/>
              </a:rPr>
              <a:t>One last question we get a LOT</a:t>
            </a:r>
            <a:r>
              <a:rPr lang="mr-IN" sz="3600" dirty="0">
                <a:solidFill>
                  <a:srgbClr val="00B0F0"/>
                </a:solidFill>
                <a:latin typeface="Century Gothic" charset="0"/>
                <a:ea typeface="Century Gothic" charset="0"/>
                <a:cs typeface="Century Gothic" charset="0"/>
              </a:rPr>
              <a:t>…</a:t>
            </a:r>
            <a:endParaRPr lang="en-US" sz="3600" dirty="0">
              <a:solidFill>
                <a:srgbClr val="00B0F0"/>
              </a:solidFill>
              <a:latin typeface="Century Gothic" charset="0"/>
              <a:ea typeface="Century Gothic" charset="0"/>
              <a:cs typeface="Century Gothic" charset="0"/>
            </a:endParaRPr>
          </a:p>
        </p:txBody>
      </p:sp>
      <p:sp>
        <p:nvSpPr>
          <p:cNvPr id="4" name="Text Placeholder 3"/>
          <p:cNvSpPr>
            <a:spLocks noGrp="1"/>
          </p:cNvSpPr>
          <p:nvPr>
            <p:ph type="body" sz="half" idx="2"/>
          </p:nvPr>
        </p:nvSpPr>
        <p:spPr/>
        <p:txBody>
          <a:bodyPr>
            <a:normAutofit lnSpcReduction="10000"/>
          </a:bodyPr>
          <a:lstStyle/>
          <a:p>
            <a:r>
              <a:rPr lang="en-US" sz="3200" dirty="0">
                <a:latin typeface="Century Gothic" charset="0"/>
                <a:ea typeface="Century Gothic" charset="0"/>
                <a:cs typeface="Century Gothic" charset="0"/>
              </a:rPr>
              <a:t>Is there an app we can use on our phones? </a:t>
            </a:r>
          </a:p>
          <a:p>
            <a:r>
              <a:rPr lang="en-US" sz="3200" dirty="0">
                <a:latin typeface="Century Gothic" charset="0"/>
                <a:ea typeface="Century Gothic" charset="0"/>
                <a:cs typeface="Century Gothic" charset="0"/>
              </a:rPr>
              <a:t>Why can’t I see anything on my phone?</a:t>
            </a:r>
          </a:p>
          <a:p>
            <a:endParaRPr lang="en-US" dirty="0"/>
          </a:p>
        </p:txBody>
      </p:sp>
      <p:sp>
        <p:nvSpPr>
          <p:cNvPr id="5" name="Text Placeholder 3"/>
          <p:cNvSpPr txBox="1">
            <a:spLocks/>
          </p:cNvSpPr>
          <p:nvPr/>
        </p:nvSpPr>
        <p:spPr>
          <a:xfrm>
            <a:off x="4758267" y="268817"/>
            <a:ext cx="7112000" cy="6148915"/>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3200" dirty="0">
                <a:solidFill>
                  <a:srgbClr val="92D050"/>
                </a:solidFill>
                <a:latin typeface="Century Gothic" charset="0"/>
                <a:ea typeface="Century Gothic" charset="0"/>
                <a:cs typeface="Century Gothic" charset="0"/>
              </a:rPr>
              <a:t>Yes, there is an app</a:t>
            </a:r>
            <a:r>
              <a:rPr lang="mr-IN" sz="3200" dirty="0">
                <a:solidFill>
                  <a:srgbClr val="92D050"/>
                </a:solidFill>
                <a:latin typeface="Century Gothic" charset="0"/>
                <a:ea typeface="Century Gothic" charset="0"/>
                <a:cs typeface="Century Gothic" charset="0"/>
              </a:rPr>
              <a:t>…</a:t>
            </a:r>
            <a:r>
              <a:rPr lang="en-US" sz="3200" dirty="0">
                <a:solidFill>
                  <a:srgbClr val="92D050"/>
                </a:solidFill>
                <a:latin typeface="Century Gothic" charset="0"/>
                <a:ea typeface="Century Gothic" charset="0"/>
                <a:cs typeface="Century Gothic" charset="0"/>
              </a:rPr>
              <a:t> however, Rocky View is not recommending using the app as it does not show as much information as you will get from the website.  </a:t>
            </a:r>
          </a:p>
          <a:p>
            <a:r>
              <a:rPr lang="en-US" sz="3200" dirty="0">
                <a:latin typeface="Century Gothic" charset="0"/>
                <a:ea typeface="Century Gothic" charset="0"/>
                <a:cs typeface="Century Gothic" charset="0"/>
              </a:rPr>
              <a:t>If you have the app, you can view the list of assignments, assignment grades and if you click over to ‘standards’ you can see the ’Standard Grades’ however there is no description of what those grades mean.  That is only available on the website.  This is a change we have requested from the app developer. </a:t>
            </a:r>
          </a:p>
          <a:p>
            <a:endParaRPr lang="en-US" dirty="0"/>
          </a:p>
        </p:txBody>
      </p:sp>
      <p:pic>
        <p:nvPicPr>
          <p:cNvPr id="3"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8604" y="203200"/>
            <a:ext cx="812800" cy="812800"/>
          </a:xfrm>
          <a:prstGeom prst="rect">
            <a:avLst/>
          </a:prstGeom>
        </p:spPr>
      </p:pic>
    </p:spTree>
    <p:extLst>
      <p:ext uri="{BB962C8B-B14F-4D97-AF65-F5344CB8AC3E}">
        <p14:creationId xmlns:p14="http://schemas.microsoft.com/office/powerpoint/2010/main" val="1759337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37067"/>
            <a:ext cx="10353762" cy="1342983"/>
          </a:xfrm>
        </p:spPr>
        <p:txBody>
          <a:bodyPr>
            <a:normAutofit/>
          </a:bodyPr>
          <a:lstStyle/>
          <a:p>
            <a:r>
              <a:rPr lang="en-US" sz="5400" dirty="0" err="1">
                <a:solidFill>
                  <a:srgbClr val="00B0F0"/>
                </a:solidFill>
                <a:latin typeface="Century Gothic" charset="0"/>
                <a:ea typeface="Century Gothic" charset="0"/>
                <a:cs typeface="Century Gothic" charset="0"/>
              </a:rPr>
              <a:t>MyBlueprint</a:t>
            </a:r>
            <a:br>
              <a:rPr lang="en-US" dirty="0">
                <a:solidFill>
                  <a:srgbClr val="00B0F0"/>
                </a:solidFill>
                <a:latin typeface="Century Gothic" charset="0"/>
                <a:ea typeface="Century Gothic" charset="0"/>
                <a:cs typeface="Century Gothic" charset="0"/>
              </a:rPr>
            </a:br>
            <a:r>
              <a:rPr lang="en-US" sz="2200" dirty="0">
                <a:solidFill>
                  <a:srgbClr val="00B0F0"/>
                </a:solidFill>
                <a:latin typeface="Century Gothic" charset="0"/>
                <a:ea typeface="Century Gothic" charset="0"/>
                <a:cs typeface="Century Gothic" charset="0"/>
              </a:rPr>
              <a:t>Parents have two options to view their child’s online portfolio:</a:t>
            </a:r>
            <a:endParaRPr lang="en-US" sz="2200" dirty="0"/>
          </a:p>
        </p:txBody>
      </p:sp>
      <p:sp>
        <p:nvSpPr>
          <p:cNvPr id="3" name="Text Placeholder 2"/>
          <p:cNvSpPr>
            <a:spLocks noGrp="1"/>
          </p:cNvSpPr>
          <p:nvPr>
            <p:ph type="body" idx="1"/>
          </p:nvPr>
        </p:nvSpPr>
        <p:spPr>
          <a:xfrm>
            <a:off x="483305" y="1580050"/>
            <a:ext cx="4764764" cy="692494"/>
          </a:xfrm>
        </p:spPr>
        <p:txBody>
          <a:bodyPr/>
          <a:lstStyle/>
          <a:p>
            <a:r>
              <a:rPr lang="en-US" dirty="0">
                <a:latin typeface="Century Gothic" charset="0"/>
                <a:ea typeface="Century Gothic" charset="0"/>
                <a:cs typeface="Century Gothic" charset="0"/>
              </a:rPr>
              <a:t>Login as your child</a:t>
            </a:r>
          </a:p>
        </p:txBody>
      </p:sp>
      <p:sp>
        <p:nvSpPr>
          <p:cNvPr id="4" name="Content Placeholder 3"/>
          <p:cNvSpPr>
            <a:spLocks noGrp="1"/>
          </p:cNvSpPr>
          <p:nvPr>
            <p:ph sz="half" idx="2"/>
          </p:nvPr>
        </p:nvSpPr>
        <p:spPr>
          <a:xfrm>
            <a:off x="1046013" y="2561423"/>
            <a:ext cx="4764764" cy="1764389"/>
          </a:xfrm>
        </p:spPr>
        <p:txBody>
          <a:bodyPr>
            <a:normAutofit fontScale="92500" lnSpcReduction="10000"/>
          </a:bodyPr>
          <a:lstStyle/>
          <a:p>
            <a:r>
              <a:rPr lang="en-US" dirty="0">
                <a:latin typeface="Century Gothic" charset="0"/>
                <a:ea typeface="Century Gothic" charset="0"/>
                <a:cs typeface="Century Gothic" charset="0"/>
              </a:rPr>
              <a:t>Username is already created.</a:t>
            </a:r>
          </a:p>
          <a:p>
            <a:r>
              <a:rPr lang="en-US" dirty="0">
                <a:latin typeface="Century Gothic" charset="0"/>
                <a:ea typeface="Century Gothic" charset="0"/>
                <a:cs typeface="Century Gothic" charset="0"/>
              </a:rPr>
              <a:t>Your child can login independently (age dependent).</a:t>
            </a:r>
          </a:p>
          <a:p>
            <a:r>
              <a:rPr lang="en-US" dirty="0">
                <a:latin typeface="Century Gothic" charset="0"/>
                <a:ea typeface="Century Gothic" charset="0"/>
                <a:cs typeface="Century Gothic" charset="0"/>
              </a:rPr>
              <a:t>You can add boxes with your child to show how you are supporting learning at home.</a:t>
            </a:r>
          </a:p>
        </p:txBody>
      </p:sp>
      <p:sp>
        <p:nvSpPr>
          <p:cNvPr id="5" name="Text Placeholder 4"/>
          <p:cNvSpPr>
            <a:spLocks noGrp="1"/>
          </p:cNvSpPr>
          <p:nvPr>
            <p:ph type="body" sz="quarter" idx="3"/>
          </p:nvPr>
        </p:nvSpPr>
        <p:spPr>
          <a:xfrm>
            <a:off x="6363166" y="1580050"/>
            <a:ext cx="4779582" cy="692495"/>
          </a:xfrm>
        </p:spPr>
        <p:txBody>
          <a:bodyPr/>
          <a:lstStyle/>
          <a:p>
            <a:r>
              <a:rPr lang="en-US" dirty="0">
                <a:latin typeface="Century Gothic" charset="0"/>
                <a:ea typeface="Century Gothic" charset="0"/>
                <a:cs typeface="Century Gothic" charset="0"/>
              </a:rPr>
              <a:t>Create a parent account</a:t>
            </a:r>
          </a:p>
        </p:txBody>
      </p:sp>
      <p:sp>
        <p:nvSpPr>
          <p:cNvPr id="6" name="Content Placeholder 5"/>
          <p:cNvSpPr>
            <a:spLocks noGrp="1"/>
          </p:cNvSpPr>
          <p:nvPr>
            <p:ph sz="quarter" idx="4"/>
          </p:nvPr>
        </p:nvSpPr>
        <p:spPr>
          <a:xfrm>
            <a:off x="6363167" y="2561423"/>
            <a:ext cx="4779581" cy="1623709"/>
          </a:xfrm>
        </p:spPr>
        <p:txBody>
          <a:bodyPr/>
          <a:lstStyle/>
          <a:p>
            <a:r>
              <a:rPr lang="en-US" dirty="0">
                <a:latin typeface="Century Gothic" charset="0"/>
                <a:ea typeface="Century Gothic" charset="0"/>
                <a:cs typeface="Century Gothic" charset="0"/>
              </a:rPr>
              <a:t>One login for all of your children</a:t>
            </a:r>
          </a:p>
          <a:p>
            <a:r>
              <a:rPr lang="en-US" dirty="0">
                <a:latin typeface="Century Gothic" charset="0"/>
                <a:ea typeface="Century Gothic" charset="0"/>
                <a:cs typeface="Century Gothic" charset="0"/>
              </a:rPr>
              <a:t>When you comment it will show up with your name so your child knows it was you</a:t>
            </a:r>
          </a:p>
        </p:txBody>
      </p:sp>
      <p:sp>
        <p:nvSpPr>
          <p:cNvPr id="7" name="Text Placeholder 2"/>
          <p:cNvSpPr txBox="1">
            <a:spLocks/>
          </p:cNvSpPr>
          <p:nvPr/>
        </p:nvSpPr>
        <p:spPr>
          <a:xfrm>
            <a:off x="493623" y="2276673"/>
            <a:ext cx="895562" cy="429559"/>
          </a:xfrm>
          <a:prstGeom prst="rect">
            <a:avLst/>
          </a:prstGeom>
          <a:effectLst>
            <a:outerShdw blurRad="25400" dir="17880000">
              <a:srgbClr val="000000">
                <a:alpha val="46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400"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20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8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a:latin typeface="Century Gothic" charset="0"/>
                <a:ea typeface="Century Gothic" charset="0"/>
                <a:cs typeface="Century Gothic" charset="0"/>
              </a:rPr>
              <a:t>Pros:</a:t>
            </a:r>
            <a:endParaRPr lang="en-US" dirty="0">
              <a:latin typeface="Century Gothic" charset="0"/>
              <a:ea typeface="Century Gothic" charset="0"/>
              <a:cs typeface="Century Gothic" charset="0"/>
            </a:endParaRPr>
          </a:p>
        </p:txBody>
      </p:sp>
      <p:sp>
        <p:nvSpPr>
          <p:cNvPr id="8" name="Text Placeholder 2"/>
          <p:cNvSpPr txBox="1">
            <a:spLocks/>
          </p:cNvSpPr>
          <p:nvPr/>
        </p:nvSpPr>
        <p:spPr>
          <a:xfrm>
            <a:off x="312416" y="4280019"/>
            <a:ext cx="1055077" cy="429559"/>
          </a:xfrm>
          <a:prstGeom prst="rect">
            <a:avLst/>
          </a:prstGeom>
          <a:effectLst>
            <a:outerShdw blurRad="25400" dir="17880000">
              <a:srgbClr val="000000">
                <a:alpha val="46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400"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20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8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a:latin typeface="Century Gothic" charset="0"/>
                <a:ea typeface="Century Gothic" charset="0"/>
                <a:cs typeface="Century Gothic" charset="0"/>
              </a:rPr>
              <a:t>Cons:</a:t>
            </a:r>
            <a:endParaRPr lang="en-US" dirty="0">
              <a:latin typeface="Century Gothic" charset="0"/>
              <a:ea typeface="Century Gothic" charset="0"/>
              <a:cs typeface="Century Gothic" charset="0"/>
            </a:endParaRPr>
          </a:p>
        </p:txBody>
      </p:sp>
      <p:sp>
        <p:nvSpPr>
          <p:cNvPr id="9" name="Content Placeholder 3"/>
          <p:cNvSpPr txBox="1">
            <a:spLocks/>
          </p:cNvSpPr>
          <p:nvPr/>
        </p:nvSpPr>
        <p:spPr>
          <a:xfrm>
            <a:off x="913795" y="4610562"/>
            <a:ext cx="4764764" cy="1764389"/>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a:latin typeface="Century Gothic" charset="0"/>
                <a:ea typeface="Century Gothic" charset="0"/>
                <a:cs typeface="Century Gothic" charset="0"/>
              </a:rPr>
              <a:t>If you comment on a post it will appear under your child’s name.</a:t>
            </a:r>
          </a:p>
          <a:p>
            <a:r>
              <a:rPr lang="en-US" dirty="0">
                <a:latin typeface="Century Gothic" charset="0"/>
                <a:ea typeface="Century Gothic" charset="0"/>
                <a:cs typeface="Century Gothic" charset="0"/>
              </a:rPr>
              <a:t>If you have multiple children you will have to login and log out each time to view each child’s portfolio.</a:t>
            </a:r>
          </a:p>
        </p:txBody>
      </p:sp>
      <p:sp>
        <p:nvSpPr>
          <p:cNvPr id="10" name="Text Placeholder 2"/>
          <p:cNvSpPr txBox="1">
            <a:spLocks/>
          </p:cNvSpPr>
          <p:nvPr/>
        </p:nvSpPr>
        <p:spPr>
          <a:xfrm>
            <a:off x="5810777" y="2276672"/>
            <a:ext cx="895562" cy="429559"/>
          </a:xfrm>
          <a:prstGeom prst="rect">
            <a:avLst/>
          </a:prstGeom>
          <a:effectLst>
            <a:outerShdw blurRad="25400" dir="17880000">
              <a:srgbClr val="000000">
                <a:alpha val="46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400"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20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8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a:latin typeface="Century Gothic" charset="0"/>
                <a:ea typeface="Century Gothic" charset="0"/>
                <a:cs typeface="Century Gothic" charset="0"/>
              </a:rPr>
              <a:t>Pros:</a:t>
            </a:r>
            <a:endParaRPr lang="en-US" dirty="0">
              <a:latin typeface="Century Gothic" charset="0"/>
              <a:ea typeface="Century Gothic" charset="0"/>
              <a:cs typeface="Century Gothic" charset="0"/>
            </a:endParaRPr>
          </a:p>
        </p:txBody>
      </p:sp>
      <p:sp>
        <p:nvSpPr>
          <p:cNvPr id="11" name="Text Placeholder 2"/>
          <p:cNvSpPr txBox="1">
            <a:spLocks/>
          </p:cNvSpPr>
          <p:nvPr/>
        </p:nvSpPr>
        <p:spPr>
          <a:xfrm>
            <a:off x="5731019" y="3776362"/>
            <a:ext cx="1055077" cy="429559"/>
          </a:xfrm>
          <a:prstGeom prst="rect">
            <a:avLst/>
          </a:prstGeom>
          <a:effectLst>
            <a:outerShdw blurRad="25400" dir="17880000">
              <a:srgbClr val="000000">
                <a:alpha val="46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400"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20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8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1600" b="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a:latin typeface="Century Gothic" charset="0"/>
                <a:ea typeface="Century Gothic" charset="0"/>
                <a:cs typeface="Century Gothic" charset="0"/>
              </a:rPr>
              <a:t>Cons:</a:t>
            </a:r>
            <a:endParaRPr lang="en-US" dirty="0">
              <a:latin typeface="Century Gothic" charset="0"/>
              <a:ea typeface="Century Gothic" charset="0"/>
              <a:cs typeface="Century Gothic" charset="0"/>
            </a:endParaRPr>
          </a:p>
        </p:txBody>
      </p:sp>
      <p:sp>
        <p:nvSpPr>
          <p:cNvPr id="12" name="Content Placeholder 5"/>
          <p:cNvSpPr txBox="1">
            <a:spLocks/>
          </p:cNvSpPr>
          <p:nvPr/>
        </p:nvSpPr>
        <p:spPr>
          <a:xfrm>
            <a:off x="6230949" y="4094180"/>
            <a:ext cx="5036608" cy="2280771"/>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a:latin typeface="Century Gothic" charset="0"/>
                <a:ea typeface="Century Gothic" charset="0"/>
                <a:cs typeface="Century Gothic" charset="0"/>
              </a:rPr>
              <a:t>You have to navigate multiple screens to add boxes </a:t>
            </a:r>
          </a:p>
          <a:p>
            <a:r>
              <a:rPr lang="en-US" dirty="0">
                <a:latin typeface="Century Gothic" charset="0"/>
                <a:ea typeface="Century Gothic" charset="0"/>
                <a:cs typeface="Century Gothic" charset="0"/>
              </a:rPr>
              <a:t>You can toggle between students on a computer but it doesn’t always load on a phone</a:t>
            </a:r>
          </a:p>
          <a:p>
            <a:r>
              <a:rPr lang="en-US" dirty="0">
                <a:latin typeface="Century Gothic" charset="0"/>
                <a:ea typeface="Century Gothic" charset="0"/>
                <a:cs typeface="Century Gothic" charset="0"/>
              </a:rPr>
              <a:t>It can get ‘stuck’ on your adult portfolio if you click on the student view</a:t>
            </a:r>
          </a:p>
        </p:txBody>
      </p:sp>
      <p:pic>
        <p:nvPicPr>
          <p:cNvPr id="13"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3554" y="386757"/>
            <a:ext cx="812800" cy="812800"/>
          </a:xfrm>
          <a:prstGeom prst="rect">
            <a:avLst/>
          </a:prstGeom>
        </p:spPr>
      </p:pic>
    </p:spTree>
    <p:extLst>
      <p:ext uri="{BB962C8B-B14F-4D97-AF65-F5344CB8AC3E}">
        <p14:creationId xmlns:p14="http://schemas.microsoft.com/office/powerpoint/2010/main" val="130433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7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extLst mod="1"/>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61" y="16933"/>
            <a:ext cx="7253906" cy="478239"/>
          </a:xfrm>
        </p:spPr>
        <p:txBody>
          <a:bodyPr>
            <a:normAutofit fontScale="90000"/>
          </a:bodyPr>
          <a:lstStyle/>
          <a:p>
            <a:r>
              <a:rPr lang="en-US" dirty="0">
                <a:solidFill>
                  <a:srgbClr val="92D050"/>
                </a:solidFill>
                <a:latin typeface="Century Gothic" charset="0"/>
                <a:ea typeface="Century Gothic" charset="0"/>
                <a:cs typeface="Century Gothic" charset="0"/>
              </a:rPr>
              <a:t>Here’s what </a:t>
            </a:r>
            <a:r>
              <a:rPr lang="en-US">
                <a:solidFill>
                  <a:srgbClr val="92D050"/>
                </a:solidFill>
                <a:latin typeface="Century Gothic" charset="0"/>
                <a:ea typeface="Century Gothic" charset="0"/>
                <a:cs typeface="Century Gothic" charset="0"/>
              </a:rPr>
              <a:t>you’ll see logged in as your child:</a:t>
            </a:r>
            <a:endParaRPr lang="en-US" dirty="0">
              <a:solidFill>
                <a:srgbClr val="92D050"/>
              </a:solidFill>
              <a:latin typeface="Century Gothic" charset="0"/>
              <a:ea typeface="Century Gothic" charset="0"/>
              <a:cs typeface="Century Gothic" charset="0"/>
            </a:endParaRPr>
          </a:p>
        </p:txBody>
      </p:sp>
      <p:sp>
        <p:nvSpPr>
          <p:cNvPr id="4" name="Text Placeholder 3"/>
          <p:cNvSpPr>
            <a:spLocks noGrp="1"/>
          </p:cNvSpPr>
          <p:nvPr>
            <p:ph type="body" sz="half" idx="2"/>
          </p:nvPr>
        </p:nvSpPr>
        <p:spPr>
          <a:xfrm>
            <a:off x="10126132" y="495172"/>
            <a:ext cx="1845733" cy="2146428"/>
          </a:xfrm>
        </p:spPr>
        <p:txBody>
          <a:bodyPr>
            <a:normAutofit/>
          </a:bodyPr>
          <a:lstStyle/>
          <a:p>
            <a:r>
              <a:rPr lang="en-US" dirty="0">
                <a:solidFill>
                  <a:srgbClr val="00B0F0"/>
                </a:solidFill>
                <a:latin typeface="Century Gothic" charset="0"/>
                <a:ea typeface="Century Gothic" charset="0"/>
                <a:cs typeface="Century Gothic" charset="0"/>
              </a:rPr>
              <a:t>Click on Archive to see what your child has added to their portfolio in previous years</a:t>
            </a:r>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25095" y="578461"/>
            <a:ext cx="8301037" cy="5182880"/>
          </a:xfrm>
        </p:spPr>
      </p:pic>
      <p:sp>
        <p:nvSpPr>
          <p:cNvPr id="6" name="Right Arrow 5"/>
          <p:cNvSpPr/>
          <p:nvPr/>
        </p:nvSpPr>
        <p:spPr>
          <a:xfrm rot="9961592" flipV="1">
            <a:off x="6820687" y="1239319"/>
            <a:ext cx="3320362" cy="283361"/>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678539" y="5022158"/>
            <a:ext cx="808794" cy="447309"/>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p:cNvSpPr txBox="1">
            <a:spLocks/>
          </p:cNvSpPr>
          <p:nvPr/>
        </p:nvSpPr>
        <p:spPr>
          <a:xfrm>
            <a:off x="1672788" y="5731980"/>
            <a:ext cx="4558679" cy="1236133"/>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1800" dirty="0">
                <a:solidFill>
                  <a:srgbClr val="92D050"/>
                </a:solidFill>
                <a:latin typeface="Century Gothic" charset="0"/>
                <a:ea typeface="Century Gothic" charset="0"/>
                <a:cs typeface="Century Gothic" charset="0"/>
              </a:rPr>
              <a:t>The speech bubble is where you can see comments that have been posted and can add comments</a:t>
            </a:r>
          </a:p>
        </p:txBody>
      </p:sp>
      <p:sp>
        <p:nvSpPr>
          <p:cNvPr id="12" name="Text Placeholder 3"/>
          <p:cNvSpPr txBox="1">
            <a:spLocks/>
          </p:cNvSpPr>
          <p:nvPr/>
        </p:nvSpPr>
        <p:spPr>
          <a:xfrm>
            <a:off x="0" y="1554180"/>
            <a:ext cx="1845733" cy="297102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a:solidFill>
                  <a:srgbClr val="00B0F0"/>
                </a:solidFill>
                <a:latin typeface="Century Gothic" charset="0"/>
                <a:ea typeface="Century Gothic" charset="0"/>
                <a:cs typeface="Century Gothic" charset="0"/>
              </a:rPr>
              <a:t>The classroom teachers and students will ‘tag’ their work.  You can filter out things like ‘goalsetting’ or ’science’ rather than scrolling through the boxes.</a:t>
            </a:r>
          </a:p>
        </p:txBody>
      </p:sp>
      <p:sp>
        <p:nvSpPr>
          <p:cNvPr id="13" name="Oval 12"/>
          <p:cNvSpPr/>
          <p:nvPr/>
        </p:nvSpPr>
        <p:spPr>
          <a:xfrm>
            <a:off x="1825093" y="1470891"/>
            <a:ext cx="1053573" cy="626533"/>
          </a:xfrm>
          <a:prstGeom prst="ellipse">
            <a:avLst/>
          </a:prstGeom>
          <a:no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5465" y="5469467"/>
            <a:ext cx="812800" cy="812800"/>
          </a:xfrm>
          <a:prstGeom prst="rect">
            <a:avLst/>
          </a:prstGeom>
        </p:spPr>
      </p:pic>
    </p:spTree>
    <p:extLst>
      <p:ext uri="{BB962C8B-B14F-4D97-AF65-F5344CB8AC3E}">
        <p14:creationId xmlns:p14="http://schemas.microsoft.com/office/powerpoint/2010/main" val="2035137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331" y="780716"/>
            <a:ext cx="8346801" cy="4482298"/>
          </a:xfrm>
          <a:prstGeom prst="rect">
            <a:avLst/>
          </a:prstGeom>
        </p:spPr>
      </p:pic>
      <p:sp>
        <p:nvSpPr>
          <p:cNvPr id="2" name="Title 1"/>
          <p:cNvSpPr>
            <a:spLocks noGrp="1"/>
          </p:cNvSpPr>
          <p:nvPr>
            <p:ph type="title"/>
          </p:nvPr>
        </p:nvSpPr>
        <p:spPr>
          <a:xfrm>
            <a:off x="145961" y="16933"/>
            <a:ext cx="11470306" cy="478239"/>
          </a:xfrm>
        </p:spPr>
        <p:txBody>
          <a:bodyPr>
            <a:normAutofit fontScale="90000"/>
          </a:bodyPr>
          <a:lstStyle/>
          <a:p>
            <a:r>
              <a:rPr lang="en-US" dirty="0">
                <a:solidFill>
                  <a:srgbClr val="92D050"/>
                </a:solidFill>
                <a:latin typeface="Century Gothic" charset="0"/>
                <a:ea typeface="Century Gothic" charset="0"/>
                <a:cs typeface="Century Gothic" charset="0"/>
              </a:rPr>
              <a:t>Here’s what you’ll see logged in as a parent/advisor: (on </a:t>
            </a:r>
            <a:r>
              <a:rPr lang="en-US">
                <a:solidFill>
                  <a:srgbClr val="92D050"/>
                </a:solidFill>
                <a:latin typeface="Century Gothic" charset="0"/>
                <a:ea typeface="Century Gothic" charset="0"/>
                <a:cs typeface="Century Gothic" charset="0"/>
              </a:rPr>
              <a:t>a computer)</a:t>
            </a:r>
            <a:endParaRPr lang="en-US" dirty="0">
              <a:solidFill>
                <a:srgbClr val="92D050"/>
              </a:solidFill>
              <a:latin typeface="Century Gothic" charset="0"/>
              <a:ea typeface="Century Gothic" charset="0"/>
              <a:cs typeface="Century Gothic" charset="0"/>
            </a:endParaRPr>
          </a:p>
        </p:txBody>
      </p:sp>
      <p:sp>
        <p:nvSpPr>
          <p:cNvPr id="4" name="Text Placeholder 3"/>
          <p:cNvSpPr>
            <a:spLocks noGrp="1"/>
          </p:cNvSpPr>
          <p:nvPr>
            <p:ph type="body" sz="half" idx="2"/>
          </p:nvPr>
        </p:nvSpPr>
        <p:spPr>
          <a:xfrm>
            <a:off x="10183940" y="3643793"/>
            <a:ext cx="1845733" cy="3023334"/>
          </a:xfrm>
        </p:spPr>
        <p:txBody>
          <a:bodyPr>
            <a:normAutofit/>
          </a:bodyPr>
          <a:lstStyle/>
          <a:p>
            <a:r>
              <a:rPr lang="en-US" dirty="0">
                <a:solidFill>
                  <a:srgbClr val="00B0F0"/>
                </a:solidFill>
                <a:latin typeface="Century Gothic" charset="0"/>
                <a:ea typeface="Century Gothic" charset="0"/>
                <a:cs typeface="Century Gothic" charset="0"/>
              </a:rPr>
              <a:t>Toggle between students by clicking on their name in blue.  Unfortunately K-6 can’t add siblings you need an invitation from the teacher</a:t>
            </a:r>
          </a:p>
        </p:txBody>
      </p:sp>
      <p:sp>
        <p:nvSpPr>
          <p:cNvPr id="6" name="Right Arrow 5"/>
          <p:cNvSpPr/>
          <p:nvPr/>
        </p:nvSpPr>
        <p:spPr>
          <a:xfrm rot="9961592">
            <a:off x="9210099" y="3756332"/>
            <a:ext cx="881756" cy="391951"/>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p:cNvSpPr txBox="1">
            <a:spLocks/>
          </p:cNvSpPr>
          <p:nvPr/>
        </p:nvSpPr>
        <p:spPr>
          <a:xfrm>
            <a:off x="3313514" y="5410200"/>
            <a:ext cx="5271686" cy="1236133"/>
          </a:xfrm>
          <a:prstGeom prst="rect">
            <a:avLst/>
          </a:prstGeom>
          <a:effectLst>
            <a:outerShdw blurRad="25400" dir="17880000">
              <a:srgbClr val="000000">
                <a:alpha val="46000"/>
              </a:srgbClr>
            </a:outerShdw>
          </a:effectLst>
        </p:spPr>
        <p:txBody>
          <a:bodyPr vert="horz" lIns="91440" tIns="45720" rIns="91440" bIns="45720" rtlCol="0" anchor="t">
            <a:normAutofit fontScale="92500"/>
          </a:bodyPr>
          <a:lstStyle>
            <a:lvl1pPr marL="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1800" dirty="0">
                <a:solidFill>
                  <a:srgbClr val="92D050"/>
                </a:solidFill>
                <a:latin typeface="Century Gothic" charset="0"/>
                <a:ea typeface="Century Gothic" charset="0"/>
                <a:cs typeface="Century Gothic" charset="0"/>
              </a:rPr>
              <a:t>If you scroll down you can see your child’s posts in a ’blog roll’ format with comments from students and teachers posted below. You can add comments  to each post from this screen.</a:t>
            </a:r>
          </a:p>
        </p:txBody>
      </p:sp>
      <p:sp>
        <p:nvSpPr>
          <p:cNvPr id="12" name="Text Placeholder 3"/>
          <p:cNvSpPr txBox="1">
            <a:spLocks/>
          </p:cNvSpPr>
          <p:nvPr/>
        </p:nvSpPr>
        <p:spPr>
          <a:xfrm>
            <a:off x="10176932" y="495172"/>
            <a:ext cx="1845733" cy="2078695"/>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a:solidFill>
                  <a:srgbClr val="00B0F0"/>
                </a:solidFill>
                <a:latin typeface="Century Gothic" charset="0"/>
                <a:ea typeface="Century Gothic" charset="0"/>
                <a:cs typeface="Century Gothic" charset="0"/>
              </a:rPr>
              <a:t>Don’t click on this!  It creates a Grade 13 account for you as an adult</a:t>
            </a:r>
            <a:r>
              <a:rPr lang="mr-IN" dirty="0">
                <a:solidFill>
                  <a:srgbClr val="00B0F0"/>
                </a:solidFill>
                <a:latin typeface="Century Gothic" charset="0"/>
                <a:ea typeface="Century Gothic" charset="0"/>
                <a:cs typeface="Century Gothic" charset="0"/>
              </a:rPr>
              <a:t>…</a:t>
            </a:r>
            <a:r>
              <a:rPr lang="en-US" dirty="0">
                <a:solidFill>
                  <a:srgbClr val="00B0F0"/>
                </a:solidFill>
                <a:latin typeface="Century Gothic" charset="0"/>
                <a:ea typeface="Century Gothic" charset="0"/>
                <a:cs typeface="Century Gothic" charset="0"/>
              </a:rPr>
              <a:t> unless you really want your own account.</a:t>
            </a:r>
          </a:p>
        </p:txBody>
      </p:sp>
      <p:sp>
        <p:nvSpPr>
          <p:cNvPr id="13" name="Oval 12"/>
          <p:cNvSpPr/>
          <p:nvPr/>
        </p:nvSpPr>
        <p:spPr>
          <a:xfrm>
            <a:off x="7684026" y="633530"/>
            <a:ext cx="1053573" cy="626533"/>
          </a:xfrm>
          <a:prstGeom prst="ellipse">
            <a:avLst/>
          </a:prstGeom>
          <a:no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1500539">
            <a:off x="8793396" y="1048085"/>
            <a:ext cx="1444314" cy="452992"/>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p:cNvSpPr txBox="1">
            <a:spLocks/>
          </p:cNvSpPr>
          <p:nvPr/>
        </p:nvSpPr>
        <p:spPr>
          <a:xfrm>
            <a:off x="-66402" y="3643793"/>
            <a:ext cx="1845733" cy="2078695"/>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a:solidFill>
                  <a:srgbClr val="00B0F0"/>
                </a:solidFill>
                <a:latin typeface="Century Gothic" charset="0"/>
                <a:ea typeface="Century Gothic" charset="0"/>
                <a:cs typeface="Century Gothic" charset="0"/>
              </a:rPr>
              <a:t>On a phone it looks the same, only difference being you can’t see the student names to swap between them.</a:t>
            </a:r>
          </a:p>
        </p:txBody>
      </p:sp>
      <p:pic>
        <p:nvPicPr>
          <p:cNvPr id="5"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9998" y="461781"/>
            <a:ext cx="812800" cy="812800"/>
          </a:xfrm>
          <a:prstGeom prst="rect">
            <a:avLst/>
          </a:prstGeom>
        </p:spPr>
      </p:pic>
    </p:spTree>
    <p:extLst>
      <p:ext uri="{BB962C8B-B14F-4D97-AF65-F5344CB8AC3E}">
        <p14:creationId xmlns:p14="http://schemas.microsoft.com/office/powerpoint/2010/main" val="1002856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mod="1"/>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0D61-5E49-4F35-8C1F-1D3414CED08F}"/>
              </a:ext>
            </a:extLst>
          </p:cNvPr>
          <p:cNvSpPr>
            <a:spLocks noGrp="1"/>
          </p:cNvSpPr>
          <p:nvPr>
            <p:ph type="title"/>
          </p:nvPr>
        </p:nvSpPr>
        <p:spPr>
          <a:xfrm>
            <a:off x="913795" y="609600"/>
            <a:ext cx="10363605" cy="1381760"/>
          </a:xfrm>
        </p:spPr>
        <p:txBody>
          <a:bodyPr>
            <a:normAutofit/>
          </a:bodyPr>
          <a:lstStyle/>
          <a:p>
            <a:r>
              <a:rPr lang="en-US" dirty="0">
                <a:ln>
                  <a:solidFill>
                    <a:srgbClr val="000000">
                      <a:lumMod val="75000"/>
                      <a:lumOff val="25000"/>
                      <a:alpha val="10000"/>
                    </a:srgbClr>
                  </a:solidFill>
                </a:ln>
                <a:solidFill>
                  <a:srgbClr val="00B0F0"/>
                </a:solidFill>
                <a:effectLst>
                  <a:outerShdw blurRad="9525" dist="25400" dir="14640000" algn="tl" rotWithShape="0">
                    <a:srgbClr val="000000">
                      <a:alpha val="30000"/>
                    </a:srgbClr>
                  </a:outerShdw>
                </a:effectLst>
                <a:latin typeface="Century Gothic"/>
              </a:rPr>
              <a:t>We hope this presentation will help you navigate the assessments and artifacts teachers and students are sharing this year to communicate their achievements.</a:t>
            </a:r>
          </a:p>
        </p:txBody>
      </p:sp>
      <p:pic>
        <p:nvPicPr>
          <p:cNvPr id="5" name="Picture 5">
            <a:extLst>
              <a:ext uri="{FF2B5EF4-FFF2-40B4-BE49-F238E27FC236}">
                <a16:creationId xmlns:a16="http://schemas.microsoft.com/office/drawing/2014/main" id="{F94A67B8-F753-4BC8-93F5-88DFF9DC9EFD}"/>
              </a:ext>
            </a:extLst>
          </p:cNvPr>
          <p:cNvPicPr>
            <a:picLocks noGrp="1" noChangeAspect="1"/>
          </p:cNvPicPr>
          <p:nvPr>
            <p:ph idx="1"/>
          </p:nvPr>
        </p:nvPicPr>
        <p:blipFill>
          <a:blip r:embed="rId4"/>
          <a:stretch>
            <a:fillRect/>
          </a:stretch>
        </p:blipFill>
        <p:spPr>
          <a:xfrm>
            <a:off x="8264200" y="2665562"/>
            <a:ext cx="2930336" cy="3024039"/>
          </a:xfrm>
          <a:prstGeom prst="rect">
            <a:avLst/>
          </a:prstGeom>
        </p:spPr>
      </p:pic>
      <p:sp>
        <p:nvSpPr>
          <p:cNvPr id="4" name="Text Placeholder 3">
            <a:extLst>
              <a:ext uri="{FF2B5EF4-FFF2-40B4-BE49-F238E27FC236}">
                <a16:creationId xmlns:a16="http://schemas.microsoft.com/office/drawing/2014/main" id="{32DD8D59-3A67-4663-BD67-EE420AC2216F}"/>
              </a:ext>
            </a:extLst>
          </p:cNvPr>
          <p:cNvSpPr>
            <a:spLocks noGrp="1"/>
          </p:cNvSpPr>
          <p:nvPr>
            <p:ph type="body" sz="half" idx="2"/>
          </p:nvPr>
        </p:nvSpPr>
        <p:spPr>
          <a:xfrm>
            <a:off x="913795" y="2658974"/>
            <a:ext cx="7099945" cy="4037042"/>
          </a:xfrm>
        </p:spPr>
        <p:txBody>
          <a:bodyPr>
            <a:noAutofit/>
          </a:bodyPr>
          <a:lstStyle/>
          <a:p>
            <a:r>
              <a:rPr lang="en-US" sz="2400" dirty="0">
                <a:ln>
                  <a:solidFill>
                    <a:srgbClr val="000000">
                      <a:lumMod val="75000"/>
                      <a:lumOff val="25000"/>
                      <a:alpha val="10000"/>
                    </a:srgbClr>
                  </a:solidFill>
                </a:ln>
                <a:solidFill>
                  <a:schemeClr val="accent1">
                    <a:lumMod val="75000"/>
                  </a:schemeClr>
                </a:solidFill>
                <a:effectLst>
                  <a:outerShdw blurRad="9525" dist="25400" dir="14640000" algn="tl" rotWithShape="0">
                    <a:srgbClr val="000000">
                      <a:alpha val="30000"/>
                    </a:srgbClr>
                  </a:outerShdw>
                </a:effectLst>
                <a:latin typeface="Century Gothic"/>
              </a:rPr>
              <a:t>If ever you are unable to access this information please let your classroom teacher know and they can help you navigate it.  If they can’t, they can direct you to someone on staff who can.  We thank you for your patience, we are in our second year of reporting this way and as a staff are working together with staff and parents to communicate student learning in a timely and meaningful way.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9047" y="487680"/>
            <a:ext cx="812800" cy="812800"/>
          </a:xfrm>
          <a:prstGeom prst="rect">
            <a:avLst/>
          </a:prstGeom>
        </p:spPr>
      </p:pic>
    </p:spTree>
    <p:extLst>
      <p:ext uri="{BB962C8B-B14F-4D97-AF65-F5344CB8AC3E}">
        <p14:creationId xmlns:p14="http://schemas.microsoft.com/office/powerpoint/2010/main" val="1752090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0D61-5E49-4F35-8C1F-1D3414CED08F}"/>
              </a:ext>
            </a:extLst>
          </p:cNvPr>
          <p:cNvSpPr>
            <a:spLocks noGrp="1"/>
          </p:cNvSpPr>
          <p:nvPr>
            <p:ph type="title"/>
          </p:nvPr>
        </p:nvSpPr>
        <p:spPr>
          <a:xfrm>
            <a:off x="913795" y="609600"/>
            <a:ext cx="10363605" cy="1821918"/>
          </a:xfrm>
        </p:spPr>
        <p:txBody>
          <a:bodyPr>
            <a:normAutofit fontScale="90000"/>
          </a:bodyPr>
          <a:lstStyle/>
          <a:p>
            <a:r>
              <a:rPr lang="en-US" dirty="0">
                <a:ln>
                  <a:solidFill>
                    <a:srgbClr val="000000">
                      <a:lumMod val="75000"/>
                      <a:lumOff val="25000"/>
                      <a:alpha val="10000"/>
                    </a:srgbClr>
                  </a:solidFill>
                </a:ln>
                <a:solidFill>
                  <a:srgbClr val="00B0F0"/>
                </a:solidFill>
                <a:effectLst>
                  <a:outerShdw blurRad="9525" dist="25400" dir="14640000" algn="tl" rotWithShape="0">
                    <a:srgbClr val="000000">
                      <a:alpha val="30000"/>
                    </a:srgbClr>
                  </a:outerShdw>
                </a:effectLst>
                <a:latin typeface="Century Gothic"/>
              </a:rPr>
              <a:t>At Elizabeth Barrett, we are in year two of Real-time Reporting.   Real-time Reporting is a system designed to give you current information on how your child is doing instead of waiting for report cards to be released at designated times in the year.</a:t>
            </a:r>
          </a:p>
        </p:txBody>
      </p:sp>
      <p:pic>
        <p:nvPicPr>
          <p:cNvPr id="5" name="Picture 5">
            <a:extLst>
              <a:ext uri="{FF2B5EF4-FFF2-40B4-BE49-F238E27FC236}">
                <a16:creationId xmlns:a16="http://schemas.microsoft.com/office/drawing/2014/main" id="{F94A67B8-F753-4BC8-93F5-88DFF9DC9EFD}"/>
              </a:ext>
            </a:extLst>
          </p:cNvPr>
          <p:cNvPicPr>
            <a:picLocks noGrp="1" noChangeAspect="1"/>
          </p:cNvPicPr>
          <p:nvPr>
            <p:ph idx="1"/>
          </p:nvPr>
        </p:nvPicPr>
        <p:blipFill>
          <a:blip r:embed="rId4"/>
          <a:stretch>
            <a:fillRect/>
          </a:stretch>
        </p:blipFill>
        <p:spPr>
          <a:xfrm>
            <a:off x="8264200" y="2665562"/>
            <a:ext cx="2930336" cy="3024039"/>
          </a:xfrm>
          <a:prstGeom prst="rect">
            <a:avLst/>
          </a:prstGeom>
        </p:spPr>
      </p:pic>
      <p:sp>
        <p:nvSpPr>
          <p:cNvPr id="4" name="Text Placeholder 3">
            <a:extLst>
              <a:ext uri="{FF2B5EF4-FFF2-40B4-BE49-F238E27FC236}">
                <a16:creationId xmlns:a16="http://schemas.microsoft.com/office/drawing/2014/main" id="{32DD8D59-3A67-4663-BD67-EE420AC2216F}"/>
              </a:ext>
            </a:extLst>
          </p:cNvPr>
          <p:cNvSpPr>
            <a:spLocks noGrp="1"/>
          </p:cNvSpPr>
          <p:nvPr>
            <p:ph type="body" sz="half" idx="2"/>
          </p:nvPr>
        </p:nvSpPr>
        <p:spPr>
          <a:xfrm>
            <a:off x="913795" y="2658974"/>
            <a:ext cx="7099945" cy="4037042"/>
          </a:xfrm>
        </p:spPr>
        <p:txBody>
          <a:bodyPr>
            <a:noAutofit/>
          </a:bodyPr>
          <a:lstStyle/>
          <a:p>
            <a:r>
              <a:rPr lang="en-US" sz="2400" dirty="0">
                <a:ln>
                  <a:solidFill>
                    <a:srgbClr val="000000">
                      <a:lumMod val="75000"/>
                      <a:lumOff val="25000"/>
                      <a:alpha val="10000"/>
                    </a:srgbClr>
                  </a:solidFill>
                </a:ln>
                <a:solidFill>
                  <a:schemeClr val="accent1">
                    <a:lumMod val="75000"/>
                  </a:schemeClr>
                </a:solidFill>
                <a:effectLst>
                  <a:outerShdw blurRad="9525" dist="25400" dir="14640000" algn="tl" rotWithShape="0">
                    <a:srgbClr val="000000">
                      <a:alpha val="30000"/>
                    </a:srgbClr>
                  </a:outerShdw>
                </a:effectLst>
                <a:latin typeface="Century Gothic"/>
              </a:rPr>
              <a:t>This means you will only receive a final report card for your child at the end of the school year.  As teachers we will be communicating your child's progress throughout the year using 2 digital platforms.  This gives you the opportunity to see information about your child's progress on a regular and ongoing basis.  </a:t>
            </a:r>
          </a:p>
        </p:txBody>
      </p:sp>
      <p:pic>
        <p:nvPicPr>
          <p:cNvPr id="3"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395" y="375556"/>
            <a:ext cx="812800" cy="812800"/>
          </a:xfrm>
          <a:prstGeom prst="rect">
            <a:avLst/>
          </a:prstGeom>
        </p:spPr>
      </p:pic>
    </p:spTree>
    <p:extLst>
      <p:ext uri="{BB962C8B-B14F-4D97-AF65-F5344CB8AC3E}">
        <p14:creationId xmlns:p14="http://schemas.microsoft.com/office/powerpoint/2010/main" val="1266725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0D61-5E49-4F35-8C1F-1D3414CED08F}"/>
              </a:ext>
            </a:extLst>
          </p:cNvPr>
          <p:cNvSpPr>
            <a:spLocks noGrp="1"/>
          </p:cNvSpPr>
          <p:nvPr>
            <p:ph type="title"/>
          </p:nvPr>
        </p:nvSpPr>
        <p:spPr>
          <a:xfrm>
            <a:off x="4306852" y="724619"/>
            <a:ext cx="6927417" cy="3265194"/>
          </a:xfrm>
        </p:spPr>
        <p:txBody>
          <a:bodyPr>
            <a:normAutofit fontScale="90000"/>
          </a:bodyPr>
          <a:lstStyle/>
          <a:p>
            <a:r>
              <a:rPr lang="en-US" dirty="0">
                <a:ln>
                  <a:solidFill>
                    <a:srgbClr val="000000">
                      <a:lumMod val="75000"/>
                      <a:lumOff val="25000"/>
                      <a:alpha val="10000"/>
                    </a:srgbClr>
                  </a:solidFill>
                </a:ln>
                <a:solidFill>
                  <a:srgbClr val="00B0F0"/>
                </a:solidFill>
                <a:effectLst>
                  <a:outerShdw blurRad="9525" dist="25400" dir="14640000" algn="tl" rotWithShape="0">
                    <a:srgbClr val="000000">
                      <a:alpha val="30000"/>
                    </a:srgbClr>
                  </a:outerShdw>
                </a:effectLst>
                <a:latin typeface="Century Gothic"/>
              </a:rPr>
              <a:t>Lastly, to support our Real-Time Reporting and </a:t>
            </a:r>
            <a:r>
              <a:rPr lang="en-US" dirty="0" err="1">
                <a:ln>
                  <a:solidFill>
                    <a:srgbClr val="000000">
                      <a:lumMod val="75000"/>
                      <a:lumOff val="25000"/>
                      <a:alpha val="10000"/>
                    </a:srgbClr>
                  </a:solidFill>
                </a:ln>
                <a:solidFill>
                  <a:srgbClr val="00B0F0"/>
                </a:solidFill>
                <a:effectLst>
                  <a:outerShdw blurRad="9525" dist="25400" dir="14640000" algn="tl" rotWithShape="0">
                    <a:srgbClr val="000000">
                      <a:alpha val="30000"/>
                    </a:srgbClr>
                  </a:outerShdw>
                </a:effectLst>
                <a:latin typeface="Century Gothic"/>
              </a:rPr>
              <a:t>MyBlueprint</a:t>
            </a:r>
            <a:r>
              <a:rPr lang="en-US" dirty="0">
                <a:ln>
                  <a:solidFill>
                    <a:srgbClr val="000000">
                      <a:lumMod val="75000"/>
                      <a:lumOff val="25000"/>
                      <a:alpha val="10000"/>
                    </a:srgbClr>
                  </a:solidFill>
                </a:ln>
                <a:solidFill>
                  <a:srgbClr val="00B0F0"/>
                </a:solidFill>
                <a:effectLst>
                  <a:outerShdw blurRad="9525" dist="25400" dir="14640000" algn="tl" rotWithShape="0">
                    <a:srgbClr val="000000">
                      <a:alpha val="30000"/>
                    </a:srgbClr>
                  </a:outerShdw>
                </a:effectLst>
                <a:latin typeface="Century Gothic"/>
              </a:rPr>
              <a:t> communications we are also holding student-led conferences in November and April.  This is an opportunity for students to showcase in real life their classroom learning opportunities as well as a face to face conversation with your family and the classroom teachers.  </a:t>
            </a:r>
            <a:endParaRPr lang="en-US" dirty="0"/>
          </a:p>
        </p:txBody>
      </p:sp>
      <p:pic>
        <p:nvPicPr>
          <p:cNvPr id="5" name="Picture 5">
            <a:extLst>
              <a:ext uri="{FF2B5EF4-FFF2-40B4-BE49-F238E27FC236}">
                <a16:creationId xmlns:a16="http://schemas.microsoft.com/office/drawing/2014/main" id="{F94A67B8-F753-4BC8-93F5-88DFF9DC9EFD}"/>
              </a:ext>
            </a:extLst>
          </p:cNvPr>
          <p:cNvPicPr>
            <a:picLocks noGrp="1" noChangeAspect="1"/>
          </p:cNvPicPr>
          <p:nvPr>
            <p:ph idx="1"/>
          </p:nvPr>
        </p:nvPicPr>
        <p:blipFill>
          <a:blip r:embed="rId4"/>
          <a:stretch>
            <a:fillRect/>
          </a:stretch>
        </p:blipFill>
        <p:spPr>
          <a:xfrm>
            <a:off x="529181" y="854015"/>
            <a:ext cx="2930336" cy="3024039"/>
          </a:xfrm>
          <a:prstGeom prst="rect">
            <a:avLst/>
          </a:prstGeom>
        </p:spPr>
      </p:pic>
      <p:sp>
        <p:nvSpPr>
          <p:cNvPr id="8" name="Title 1">
            <a:extLst>
              <a:ext uri="{FF2B5EF4-FFF2-40B4-BE49-F238E27FC236}">
                <a16:creationId xmlns:a16="http://schemas.microsoft.com/office/drawing/2014/main" id="{B5FA743B-494F-48D3-8D56-D7BC6A2494CD}"/>
              </a:ext>
            </a:extLst>
          </p:cNvPr>
          <p:cNvSpPr txBox="1">
            <a:spLocks/>
          </p:cNvSpPr>
          <p:nvPr/>
        </p:nvSpPr>
        <p:spPr>
          <a:xfrm>
            <a:off x="304196" y="4442603"/>
            <a:ext cx="11413151" cy="1841836"/>
          </a:xfrm>
          <a:prstGeom prst="rect">
            <a:avLst/>
          </a:prstGeom>
          <a:effectLst>
            <a:outerShdw blurRad="25400" dir="17880000">
              <a:srgbClr val="000000">
                <a:alpha val="46000"/>
              </a:srgbClr>
            </a:outerShdw>
          </a:effectLst>
        </p:spPr>
        <p:txBody>
          <a:bodyPr vert="horz" lIns="91440" tIns="45720" rIns="91440" bIns="45720" rtlCol="0" anchor="b">
            <a:normAutofit fontScale="97500"/>
          </a:bodyPr>
          <a:lstStyle>
            <a:lvl1pPr algn="ctr" defTabSz="457200" rtl="0" eaLnBrk="1" latinLnBrk="0" hangingPunct="1">
              <a:spcBef>
                <a:spcPct val="0"/>
              </a:spcBef>
              <a:buNone/>
              <a:defRPr sz="2800"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n>
                  <a:solidFill>
                    <a:srgbClr val="000000">
                      <a:lumMod val="75000"/>
                      <a:lumOff val="25000"/>
                      <a:alpha val="10000"/>
                    </a:srgbClr>
                  </a:solidFill>
                </a:ln>
                <a:solidFill>
                  <a:srgbClr val="92D050"/>
                </a:solidFill>
                <a:effectLst>
                  <a:outerShdw blurRad="9525" dist="25400" dir="14640000" algn="tl" rotWithShape="0">
                    <a:srgbClr val="000000">
                      <a:alpha val="30000"/>
                    </a:srgbClr>
                  </a:outerShdw>
                </a:effectLst>
                <a:latin typeface="Century Gothic"/>
              </a:rPr>
              <a:t>Thank you so much for taking the time this evening to learn about your child's school year ahead, the second part of this presentation is more specific to your child's grade and classroom.</a:t>
            </a:r>
          </a:p>
        </p:txBody>
      </p:sp>
      <p:pic>
        <p:nvPicPr>
          <p:cNvPr id="3"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781" y="41215"/>
            <a:ext cx="812800" cy="812800"/>
          </a:xfrm>
          <a:prstGeom prst="rect">
            <a:avLst/>
          </a:prstGeom>
        </p:spPr>
      </p:pic>
    </p:spTree>
    <p:extLst>
      <p:ext uri="{BB962C8B-B14F-4D97-AF65-F5344CB8AC3E}">
        <p14:creationId xmlns:p14="http://schemas.microsoft.com/office/powerpoint/2010/main" val="1878816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9252-B15D-448A-8B89-117A0D4C2EAB}"/>
              </a:ext>
            </a:extLst>
          </p:cNvPr>
          <p:cNvSpPr>
            <a:spLocks noGrp="1"/>
          </p:cNvSpPr>
          <p:nvPr>
            <p:ph type="title"/>
          </p:nvPr>
        </p:nvSpPr>
        <p:spPr/>
        <p:txBody>
          <a:bodyPr>
            <a:normAutofit fontScale="90000"/>
          </a:bodyPr>
          <a:lstStyle/>
          <a:p>
            <a:r>
              <a:rPr lang="en-US" dirty="0">
                <a:ln>
                  <a:solidFill>
                    <a:srgbClr val="000000">
                      <a:lumMod val="75000"/>
                      <a:lumOff val="25000"/>
                      <a:alpha val="10000"/>
                    </a:srgbClr>
                  </a:solidFill>
                </a:ln>
                <a:solidFill>
                  <a:srgbClr val="00B0F0"/>
                </a:solidFill>
                <a:effectLst>
                  <a:outerShdw blurRad="9525" dist="25400" dir="14640000" algn="tl" rotWithShape="0">
                    <a:srgbClr val="000000">
                      <a:alpha val="30000"/>
                    </a:srgbClr>
                  </a:outerShdw>
                </a:effectLst>
              </a:rPr>
              <a:t>There are two ways to access information on how your child is doing in class...</a:t>
            </a:r>
            <a:endParaRPr lang="en-US" dirty="0">
              <a:solidFill>
                <a:srgbClr val="00B0F0"/>
              </a:solidFill>
            </a:endParaRPr>
          </a:p>
        </p:txBody>
      </p:sp>
      <p:pic>
        <p:nvPicPr>
          <p:cNvPr id="10" name="Picture 10" descr="A screenshot of a cell phone&#10;&#10;Description generated with very high confidence">
            <a:extLst>
              <a:ext uri="{FF2B5EF4-FFF2-40B4-BE49-F238E27FC236}">
                <a16:creationId xmlns:a16="http://schemas.microsoft.com/office/drawing/2014/main" id="{8DDD8C7F-EFB5-4186-AEFB-A3BCC57B64EB}"/>
              </a:ext>
            </a:extLst>
          </p:cNvPr>
          <p:cNvPicPr>
            <a:picLocks noGrp="1" noChangeAspect="1"/>
          </p:cNvPicPr>
          <p:nvPr>
            <p:ph sz="half" idx="1"/>
          </p:nvPr>
        </p:nvPicPr>
        <p:blipFill>
          <a:blip r:embed="rId4"/>
          <a:stretch>
            <a:fillRect/>
          </a:stretch>
        </p:blipFill>
        <p:spPr>
          <a:xfrm>
            <a:off x="913795" y="2809658"/>
            <a:ext cx="4856841" cy="2846368"/>
          </a:xfrm>
          <a:prstGeom prst="rect">
            <a:avLst/>
          </a:prstGeom>
        </p:spPr>
      </p:pic>
      <p:pic>
        <p:nvPicPr>
          <p:cNvPr id="12" name="Picture 12" descr="A screenshot of a cell phone&#10;&#10;Description generated with very high confidence">
            <a:extLst>
              <a:ext uri="{FF2B5EF4-FFF2-40B4-BE49-F238E27FC236}">
                <a16:creationId xmlns:a16="http://schemas.microsoft.com/office/drawing/2014/main" id="{FF6241F8-0BB4-4F5E-9EDF-E73DA1C23EB5}"/>
              </a:ext>
            </a:extLst>
          </p:cNvPr>
          <p:cNvPicPr>
            <a:picLocks noGrp="1" noChangeAspect="1"/>
          </p:cNvPicPr>
          <p:nvPr>
            <p:ph sz="half" idx="2"/>
          </p:nvPr>
        </p:nvPicPr>
        <p:blipFill>
          <a:blip r:embed="rId5"/>
          <a:stretch>
            <a:fillRect/>
          </a:stretch>
        </p:blipFill>
        <p:spPr>
          <a:xfrm>
            <a:off x="7434737" y="2766564"/>
            <a:ext cx="2808800" cy="2932559"/>
          </a:xfrm>
          <a:prstGeom prst="rect">
            <a:avLst/>
          </a:prstGeom>
        </p:spPr>
      </p:pic>
      <p:sp>
        <p:nvSpPr>
          <p:cNvPr id="6" name="Title 1">
            <a:extLst>
              <a:ext uri="{FF2B5EF4-FFF2-40B4-BE49-F238E27FC236}">
                <a16:creationId xmlns:a16="http://schemas.microsoft.com/office/drawing/2014/main" id="{78997C90-D1BC-450A-B653-11753765A2CE}"/>
              </a:ext>
            </a:extLst>
          </p:cNvPr>
          <p:cNvSpPr txBox="1">
            <a:spLocks/>
          </p:cNvSpPr>
          <p:nvPr/>
        </p:nvSpPr>
        <p:spPr>
          <a:xfrm>
            <a:off x="836157" y="2113471"/>
            <a:ext cx="4919121" cy="571759"/>
          </a:xfrm>
          <a:prstGeom prst="rect">
            <a:avLst/>
          </a:prstGeom>
          <a:effectLst>
            <a:outerShdw blurRad="25400" dir="17880000">
              <a:srgbClr val="000000">
                <a:alpha val="46000"/>
              </a:srgbClr>
            </a:outerShdw>
          </a:effectLst>
        </p:spPr>
        <p:txBody>
          <a:bodyPr vert="horz" lIns="91440" tIns="45720" rIns="91440" bIns="45720" rtlCol="0" anchor="ctr">
            <a:normAutofit fontScale="900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n>
                  <a:solidFill>
                    <a:srgbClr val="000000">
                      <a:lumMod val="75000"/>
                      <a:lumOff val="25000"/>
                      <a:alpha val="10000"/>
                    </a:srgbClr>
                  </a:solidFill>
                </a:ln>
                <a:solidFill>
                  <a:srgbClr val="92D050"/>
                </a:solidFill>
                <a:effectLst>
                  <a:outerShdw blurRad="9525" dist="25400" dir="14640000" algn="tl" rotWithShape="0">
                    <a:srgbClr val="000000">
                      <a:alpha val="30000"/>
                    </a:srgbClr>
                  </a:outerShdw>
                </a:effectLst>
              </a:rPr>
              <a:t>PowerSchool</a:t>
            </a:r>
            <a:endParaRPr lang="en-US" dirty="0">
              <a:solidFill>
                <a:srgbClr val="92D050"/>
              </a:solidFill>
            </a:endParaRPr>
          </a:p>
        </p:txBody>
      </p:sp>
      <p:sp>
        <p:nvSpPr>
          <p:cNvPr id="9" name="Title 1">
            <a:extLst>
              <a:ext uri="{FF2B5EF4-FFF2-40B4-BE49-F238E27FC236}">
                <a16:creationId xmlns:a16="http://schemas.microsoft.com/office/drawing/2014/main" id="{48376249-405C-4136-8E17-A446BC6DC68E}"/>
              </a:ext>
            </a:extLst>
          </p:cNvPr>
          <p:cNvSpPr txBox="1">
            <a:spLocks/>
          </p:cNvSpPr>
          <p:nvPr/>
        </p:nvSpPr>
        <p:spPr>
          <a:xfrm>
            <a:off x="6414572" y="2113470"/>
            <a:ext cx="4847235" cy="571759"/>
          </a:xfrm>
          <a:prstGeom prst="rect">
            <a:avLst/>
          </a:prstGeom>
          <a:effectLst>
            <a:outerShdw blurRad="25400" dir="17880000">
              <a:srgbClr val="000000">
                <a:alpha val="46000"/>
              </a:srgbClr>
            </a:outerShdw>
          </a:effectLst>
        </p:spPr>
        <p:txBody>
          <a:bodyPr vert="horz" lIns="91440" tIns="45720" rIns="91440" bIns="45720" rtlCol="0" anchor="ctr">
            <a:normAutofit fontScale="900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ln>
                  <a:solidFill>
                    <a:srgbClr val="000000">
                      <a:lumMod val="75000"/>
                      <a:lumOff val="25000"/>
                      <a:alpha val="10000"/>
                    </a:srgbClr>
                  </a:solidFill>
                </a:ln>
                <a:solidFill>
                  <a:srgbClr val="00B0F0"/>
                </a:solidFill>
                <a:effectLst>
                  <a:outerShdw blurRad="9525" dist="25400" dir="14640000" algn="tl" rotWithShape="0">
                    <a:srgbClr val="000000">
                      <a:alpha val="30000"/>
                    </a:srgbClr>
                  </a:outerShdw>
                </a:effectLst>
              </a:rPr>
              <a:t>MyBlueprint</a:t>
            </a:r>
            <a:endParaRPr lang="en-US" dirty="0" err="1">
              <a:solidFill>
                <a:srgbClr val="00B0F0"/>
              </a:solidFill>
            </a:endParaRPr>
          </a:p>
        </p:txBody>
      </p:sp>
      <p:pic>
        <p:nvPicPr>
          <p:cNvPr id="3"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7395" y="1465072"/>
            <a:ext cx="812800" cy="812800"/>
          </a:xfrm>
          <a:prstGeom prst="rect">
            <a:avLst/>
          </a:prstGeom>
        </p:spPr>
      </p:pic>
    </p:spTree>
    <p:extLst>
      <p:ext uri="{BB962C8B-B14F-4D97-AF65-F5344CB8AC3E}">
        <p14:creationId xmlns:p14="http://schemas.microsoft.com/office/powerpoint/2010/main" val="4058721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C1A5-283A-4F2E-BDFA-CE06D3BC3D1B}"/>
              </a:ext>
            </a:extLst>
          </p:cNvPr>
          <p:cNvSpPr>
            <a:spLocks noGrp="1"/>
          </p:cNvSpPr>
          <p:nvPr>
            <p:ph type="title"/>
          </p:nvPr>
        </p:nvSpPr>
        <p:spPr>
          <a:xfrm>
            <a:off x="913795" y="363410"/>
            <a:ext cx="10353762" cy="970450"/>
          </a:xfrm>
        </p:spPr>
        <p:txBody>
          <a:bodyPr/>
          <a:lstStyle/>
          <a:p>
            <a:r>
              <a:rPr lang="en-US" dirty="0" err="1">
                <a:ln>
                  <a:solidFill>
                    <a:srgbClr val="000000">
                      <a:lumMod val="75000"/>
                      <a:lumOff val="25000"/>
                      <a:alpha val="10000"/>
                    </a:srgbClr>
                  </a:solidFill>
                </a:ln>
                <a:solidFill>
                  <a:schemeClr val="tx1">
                    <a:lumMod val="95000"/>
                  </a:schemeClr>
                </a:solidFill>
                <a:effectLst>
                  <a:outerShdw blurRad="9525" dist="25400" dir="14640000" algn="tl" rotWithShape="0">
                    <a:srgbClr val="000000">
                      <a:alpha val="30000"/>
                    </a:srgbClr>
                  </a:outerShdw>
                </a:effectLst>
                <a:latin typeface="Century Gothic" charset="0"/>
                <a:ea typeface="Century Gothic" charset="0"/>
                <a:cs typeface="Century Gothic" charset="0"/>
              </a:rPr>
              <a:t>Whats</a:t>
            </a:r>
            <a:r>
              <a:rPr lang="en-US" dirty="0">
                <a:ln>
                  <a:solidFill>
                    <a:srgbClr val="000000">
                      <a:lumMod val="75000"/>
                      <a:lumOff val="25000"/>
                      <a:alpha val="10000"/>
                    </a:srgbClr>
                  </a:solidFill>
                </a:ln>
                <a:solidFill>
                  <a:schemeClr val="tx1">
                    <a:lumMod val="95000"/>
                  </a:schemeClr>
                </a:solidFill>
                <a:effectLst>
                  <a:outerShdw blurRad="9525" dist="25400" dir="14640000" algn="tl" rotWithShape="0">
                    <a:srgbClr val="000000">
                      <a:alpha val="30000"/>
                    </a:srgbClr>
                  </a:outerShdw>
                </a:effectLst>
                <a:latin typeface="Century Gothic" charset="0"/>
                <a:ea typeface="Century Gothic" charset="0"/>
                <a:cs typeface="Century Gothic" charset="0"/>
              </a:rPr>
              <a:t> the difference?</a:t>
            </a:r>
            <a:endParaRPr lang="en-US" dirty="0">
              <a:solidFill>
                <a:schemeClr val="tx1">
                  <a:lumMod val="95000"/>
                </a:schemeClr>
              </a:solidFill>
              <a:latin typeface="Century Gothic" charset="0"/>
              <a:ea typeface="Century Gothic" charset="0"/>
              <a:cs typeface="Century Gothic" charset="0"/>
            </a:endParaRPr>
          </a:p>
        </p:txBody>
      </p:sp>
      <p:sp>
        <p:nvSpPr>
          <p:cNvPr id="3" name="Text Placeholder 2">
            <a:extLst>
              <a:ext uri="{FF2B5EF4-FFF2-40B4-BE49-F238E27FC236}">
                <a16:creationId xmlns:a16="http://schemas.microsoft.com/office/drawing/2014/main" id="{F6EB5215-3E9D-4094-AF1C-34C31EDFE4EB}"/>
              </a:ext>
            </a:extLst>
          </p:cNvPr>
          <p:cNvSpPr>
            <a:spLocks noGrp="1"/>
          </p:cNvSpPr>
          <p:nvPr>
            <p:ph type="body" idx="1"/>
          </p:nvPr>
        </p:nvSpPr>
        <p:spPr>
          <a:xfrm>
            <a:off x="1046013" y="1057759"/>
            <a:ext cx="4764764" cy="692494"/>
          </a:xfrm>
        </p:spPr>
        <p:txBody>
          <a:bodyPr/>
          <a:lstStyle/>
          <a:p>
            <a:r>
              <a:rPr lang="en-US" dirty="0">
                <a:ln>
                  <a:solidFill>
                    <a:srgbClr val="000000">
                      <a:lumMod val="75000"/>
                      <a:lumOff val="25000"/>
                      <a:alpha val="10000"/>
                    </a:srgbClr>
                  </a:solidFill>
                </a:ln>
                <a:solidFill>
                  <a:srgbClr val="92D050"/>
                </a:solidFill>
                <a:effectLst>
                  <a:outerShdw blurRad="9525" dist="25400" dir="14640000" algn="tl" rotWithShape="0">
                    <a:srgbClr val="000000">
                      <a:alpha val="30000"/>
                    </a:srgbClr>
                  </a:outerShdw>
                </a:effectLst>
                <a:latin typeface="Century Gothic" charset="0"/>
                <a:ea typeface="Century Gothic" charset="0"/>
                <a:cs typeface="Century Gothic" charset="0"/>
              </a:rPr>
              <a:t>PowerSchool</a:t>
            </a:r>
            <a:endParaRPr lang="en-US" dirty="0">
              <a:solidFill>
                <a:srgbClr val="92D050"/>
              </a:solidFill>
              <a:latin typeface="Century Gothic" charset="0"/>
              <a:ea typeface="Century Gothic" charset="0"/>
              <a:cs typeface="Century Gothic" charset="0"/>
            </a:endParaRPr>
          </a:p>
        </p:txBody>
      </p:sp>
      <p:sp>
        <p:nvSpPr>
          <p:cNvPr id="4" name="Content Placeholder 3">
            <a:extLst>
              <a:ext uri="{FF2B5EF4-FFF2-40B4-BE49-F238E27FC236}">
                <a16:creationId xmlns:a16="http://schemas.microsoft.com/office/drawing/2014/main" id="{964142E8-A38D-49A3-AEB7-EC6011C0CC6D}"/>
              </a:ext>
            </a:extLst>
          </p:cNvPr>
          <p:cNvSpPr>
            <a:spLocks noGrp="1"/>
          </p:cNvSpPr>
          <p:nvPr>
            <p:ph sz="half" idx="2"/>
          </p:nvPr>
        </p:nvSpPr>
        <p:spPr>
          <a:xfrm>
            <a:off x="1046013" y="1693799"/>
            <a:ext cx="4764764" cy="4438136"/>
          </a:xfrm>
        </p:spPr>
        <p:txBody>
          <a:bodyPr>
            <a:normAutofit fontScale="92500" lnSpcReduction="10000"/>
          </a:bodyPr>
          <a:lstStyle/>
          <a:p>
            <a:pPr indent="-305435"/>
            <a:r>
              <a:rPr lang="en-US" dirty="0">
                <a:ln>
                  <a:solidFill>
                    <a:srgbClr val="000000">
                      <a:lumMod val="75000"/>
                      <a:lumOff val="25000"/>
                      <a:alpha val="10000"/>
                    </a:srgbClr>
                  </a:solidFill>
                </a:ln>
                <a:solidFill>
                  <a:srgbClr val="92D050"/>
                </a:solidFill>
                <a:effectLst>
                  <a:outerShdw blurRad="9525" dist="25400" dir="14640000" algn="tl" rotWithShape="0">
                    <a:srgbClr val="000000">
                      <a:alpha val="30000"/>
                    </a:srgbClr>
                  </a:outerShdw>
                </a:effectLst>
                <a:latin typeface="Century Gothic" charset="0"/>
                <a:ea typeface="Century Gothic" charset="0"/>
                <a:cs typeface="Century Gothic" charset="0"/>
              </a:rPr>
              <a:t>Graded assignments are used to calculate scores in the different subject areas.</a:t>
            </a:r>
          </a:p>
          <a:p>
            <a:pPr indent="-305435"/>
            <a:r>
              <a:rPr lang="en-US" dirty="0">
                <a:ln>
                  <a:solidFill>
                    <a:srgbClr val="000000">
                      <a:lumMod val="75000"/>
                      <a:lumOff val="25000"/>
                      <a:alpha val="10000"/>
                    </a:srgbClr>
                  </a:solidFill>
                </a:ln>
                <a:solidFill>
                  <a:srgbClr val="92D050"/>
                </a:solidFill>
                <a:effectLst>
                  <a:outerShdw blurRad="9525" dist="25400" dir="14640000" algn="tl" rotWithShape="0">
                    <a:srgbClr val="000000">
                      <a:alpha val="30000"/>
                    </a:srgbClr>
                  </a:outerShdw>
                </a:effectLst>
                <a:latin typeface="Century Gothic" charset="0"/>
                <a:ea typeface="Century Gothic" charset="0"/>
                <a:cs typeface="Century Gothic" charset="0"/>
              </a:rPr>
              <a:t>Teachers will communicate a score ranging from Limited, Beginning, Emerging, Progressing, Advancing and Mastering.</a:t>
            </a:r>
          </a:p>
          <a:p>
            <a:pPr indent="-305435"/>
            <a:r>
              <a:rPr lang="en-US" dirty="0">
                <a:ln>
                  <a:solidFill>
                    <a:srgbClr val="000000">
                      <a:lumMod val="75000"/>
                      <a:lumOff val="25000"/>
                      <a:alpha val="10000"/>
                    </a:srgbClr>
                  </a:solidFill>
                </a:ln>
                <a:solidFill>
                  <a:srgbClr val="92D050"/>
                </a:solidFill>
                <a:effectLst>
                  <a:outerShdw blurRad="9525" dist="25400" dir="14640000" algn="tl" rotWithShape="0">
                    <a:srgbClr val="000000">
                      <a:alpha val="30000"/>
                    </a:srgbClr>
                  </a:outerShdw>
                </a:effectLst>
                <a:latin typeface="Century Gothic" charset="0"/>
                <a:ea typeface="Century Gothic" charset="0"/>
                <a:cs typeface="Century Gothic" charset="0"/>
              </a:rPr>
              <a:t>Assignments are gathered and weighted to calculate "standard grades" in each subject area.</a:t>
            </a:r>
          </a:p>
          <a:p>
            <a:pPr indent="-305435"/>
            <a:r>
              <a:rPr lang="en-US" dirty="0">
                <a:ln>
                  <a:solidFill>
                    <a:srgbClr val="000000">
                      <a:lumMod val="75000"/>
                      <a:lumOff val="25000"/>
                      <a:alpha val="10000"/>
                    </a:srgbClr>
                  </a:solidFill>
                </a:ln>
                <a:solidFill>
                  <a:srgbClr val="92D050"/>
                </a:solidFill>
                <a:effectLst>
                  <a:outerShdw blurRad="9525" dist="25400" dir="14640000" algn="tl" rotWithShape="0">
                    <a:srgbClr val="000000">
                      <a:alpha val="30000"/>
                    </a:srgbClr>
                  </a:outerShdw>
                </a:effectLst>
                <a:latin typeface="Century Gothic"/>
                <a:ea typeface="Century Gothic" charset="0"/>
                <a:cs typeface="Century Gothic" charset="0"/>
              </a:rPr>
              <a:t>Teachers will </a:t>
            </a:r>
            <a:r>
              <a:rPr lang="en-US">
                <a:ln>
                  <a:solidFill>
                    <a:srgbClr val="000000">
                      <a:lumMod val="75000"/>
                      <a:lumOff val="25000"/>
                      <a:alpha val="10000"/>
                    </a:srgbClr>
                  </a:solidFill>
                </a:ln>
                <a:solidFill>
                  <a:srgbClr val="92D050"/>
                </a:solidFill>
                <a:effectLst>
                  <a:outerShdw blurRad="9525" dist="25400" dir="14640000" algn="tl" rotWithShape="0">
                    <a:srgbClr val="000000">
                      <a:alpha val="30000"/>
                    </a:srgbClr>
                  </a:outerShdw>
                </a:effectLst>
                <a:latin typeface="Century Gothic"/>
                <a:ea typeface="Century Gothic" charset="0"/>
                <a:cs typeface="Century Gothic" charset="0"/>
              </a:rPr>
              <a:t>provide an explanation </a:t>
            </a:r>
            <a:r>
              <a:rPr lang="en-US" dirty="0">
                <a:ln>
                  <a:solidFill>
                    <a:srgbClr val="000000">
                      <a:lumMod val="75000"/>
                      <a:lumOff val="25000"/>
                      <a:alpha val="10000"/>
                    </a:srgbClr>
                  </a:solidFill>
                </a:ln>
                <a:solidFill>
                  <a:srgbClr val="92D050"/>
                </a:solidFill>
                <a:effectLst>
                  <a:outerShdw blurRad="9525" dist="25400" dir="14640000" algn="tl" rotWithShape="0">
                    <a:srgbClr val="000000">
                      <a:alpha val="30000"/>
                    </a:srgbClr>
                  </a:outerShdw>
                </a:effectLst>
                <a:latin typeface="Century Gothic"/>
                <a:ea typeface="Century Gothic" charset="0"/>
                <a:cs typeface="Century Gothic" charset="0"/>
              </a:rPr>
              <a:t>of the assignment or a rubric of how it is graded with each assignment.</a:t>
            </a:r>
            <a:endParaRPr lang="en-US" dirty="0">
              <a:ln>
                <a:solidFill>
                  <a:srgbClr val="000000">
                    <a:lumMod val="75000"/>
                    <a:lumOff val="25000"/>
                    <a:alpha val="10000"/>
                  </a:srgbClr>
                </a:solidFill>
              </a:ln>
              <a:solidFill>
                <a:srgbClr val="92D050"/>
              </a:solidFill>
              <a:effectLst>
                <a:outerShdw blurRad="9525" dist="25400" dir="14640000" algn="tl" rotWithShape="0">
                  <a:srgbClr val="000000">
                    <a:alpha val="30000"/>
                  </a:srgbClr>
                </a:outerShdw>
              </a:effectLst>
              <a:latin typeface="Century Gothic" charset="0"/>
              <a:ea typeface="Century Gothic" charset="0"/>
              <a:cs typeface="Century Gothic" charset="0"/>
            </a:endParaRPr>
          </a:p>
          <a:p>
            <a:pPr indent="-305435"/>
            <a:r>
              <a:rPr lang="en-US" dirty="0">
                <a:ln>
                  <a:solidFill>
                    <a:srgbClr val="000000">
                      <a:lumMod val="75000"/>
                      <a:lumOff val="25000"/>
                      <a:alpha val="10000"/>
                    </a:srgbClr>
                  </a:solidFill>
                </a:ln>
                <a:solidFill>
                  <a:srgbClr val="92D050"/>
                </a:solidFill>
                <a:effectLst>
                  <a:outerShdw blurRad="9525" dist="25400" dir="14640000" algn="tl" rotWithShape="0">
                    <a:srgbClr val="000000">
                      <a:alpha val="30000"/>
                    </a:srgbClr>
                  </a:outerShdw>
                </a:effectLst>
                <a:latin typeface="Century Gothic" charset="0"/>
                <a:ea typeface="Century Gothic" charset="0"/>
                <a:cs typeface="Century Gothic" charset="0"/>
              </a:rPr>
              <a:t>Teachers may comment on an assignment at their professional discretion if necessary.</a:t>
            </a:r>
          </a:p>
        </p:txBody>
      </p:sp>
      <p:sp>
        <p:nvSpPr>
          <p:cNvPr id="5" name="Text Placeholder 4">
            <a:extLst>
              <a:ext uri="{FF2B5EF4-FFF2-40B4-BE49-F238E27FC236}">
                <a16:creationId xmlns:a16="http://schemas.microsoft.com/office/drawing/2014/main" id="{DCBE4F72-8CBF-47F6-ACB4-579220756BC5}"/>
              </a:ext>
            </a:extLst>
          </p:cNvPr>
          <p:cNvSpPr>
            <a:spLocks noGrp="1"/>
          </p:cNvSpPr>
          <p:nvPr>
            <p:ph type="body" sz="quarter" idx="3"/>
          </p:nvPr>
        </p:nvSpPr>
        <p:spPr>
          <a:xfrm>
            <a:off x="6363166" y="1057758"/>
            <a:ext cx="4779582" cy="692495"/>
          </a:xfrm>
        </p:spPr>
        <p:txBody>
          <a:bodyPr/>
          <a:lstStyle/>
          <a:p>
            <a:r>
              <a:rPr lang="en-US" dirty="0" err="1">
                <a:ln>
                  <a:solidFill>
                    <a:srgbClr val="000000">
                      <a:lumMod val="75000"/>
                      <a:lumOff val="25000"/>
                      <a:alpha val="10000"/>
                    </a:srgbClr>
                  </a:solidFill>
                </a:ln>
                <a:solidFill>
                  <a:srgbClr val="00B0F0"/>
                </a:solidFill>
                <a:effectLst>
                  <a:outerShdw blurRad="9525" dist="25400" dir="14640000" algn="tl" rotWithShape="0">
                    <a:srgbClr val="000000">
                      <a:alpha val="30000"/>
                    </a:srgbClr>
                  </a:outerShdw>
                </a:effectLst>
                <a:latin typeface="Century Gothic" charset="0"/>
                <a:ea typeface="Century Gothic" charset="0"/>
                <a:cs typeface="Century Gothic" charset="0"/>
              </a:rPr>
              <a:t>MyBlueprint</a:t>
            </a:r>
            <a:endParaRPr lang="en-US" dirty="0" err="1">
              <a:solidFill>
                <a:srgbClr val="00B0F0"/>
              </a:solidFill>
              <a:latin typeface="Century Gothic" charset="0"/>
              <a:ea typeface="Century Gothic" charset="0"/>
              <a:cs typeface="Century Gothic" charset="0"/>
            </a:endParaRPr>
          </a:p>
        </p:txBody>
      </p:sp>
      <p:sp>
        <p:nvSpPr>
          <p:cNvPr id="6" name="Content Placeholder 5">
            <a:extLst>
              <a:ext uri="{FF2B5EF4-FFF2-40B4-BE49-F238E27FC236}">
                <a16:creationId xmlns:a16="http://schemas.microsoft.com/office/drawing/2014/main" id="{B0BC41B5-32BC-4CE2-912D-F543D5D4A1F6}"/>
              </a:ext>
            </a:extLst>
          </p:cNvPr>
          <p:cNvSpPr>
            <a:spLocks noGrp="1"/>
          </p:cNvSpPr>
          <p:nvPr>
            <p:ph sz="quarter" idx="4"/>
          </p:nvPr>
        </p:nvSpPr>
        <p:spPr>
          <a:xfrm>
            <a:off x="6363167" y="1728969"/>
            <a:ext cx="4779581" cy="4438136"/>
          </a:xfrm>
        </p:spPr>
        <p:txBody>
          <a:bodyPr>
            <a:normAutofit fontScale="92500" lnSpcReduction="10000"/>
          </a:bodyPr>
          <a:lstStyle/>
          <a:p>
            <a:pPr indent="-305435"/>
            <a:r>
              <a:rPr lang="en-US" dirty="0">
                <a:ln>
                  <a:solidFill>
                    <a:srgbClr val="000000">
                      <a:lumMod val="75000"/>
                      <a:lumOff val="25000"/>
                      <a:alpha val="10000"/>
                    </a:srgbClr>
                  </a:solidFill>
                </a:ln>
                <a:solidFill>
                  <a:srgbClr val="00B0F0"/>
                </a:solidFill>
                <a:effectLst>
                  <a:outerShdw blurRad="9525" dist="25400" dir="14640000" algn="tl" rotWithShape="0">
                    <a:srgbClr val="000000">
                      <a:alpha val="30000"/>
                    </a:srgbClr>
                  </a:outerShdw>
                </a:effectLst>
                <a:latin typeface="Century Gothic" charset="0"/>
                <a:ea typeface="Century Gothic" charset="0"/>
                <a:cs typeface="Century Gothic" charset="0"/>
              </a:rPr>
              <a:t>Students and teachers will be uploading artifacts of their learning to an online portfolio.</a:t>
            </a:r>
            <a:endParaRPr lang="en-US" dirty="0">
              <a:solidFill>
                <a:srgbClr val="00B0F0"/>
              </a:solidFill>
              <a:latin typeface="Century Gothic" charset="0"/>
              <a:ea typeface="Century Gothic" charset="0"/>
              <a:cs typeface="Century Gothic" charset="0"/>
            </a:endParaRPr>
          </a:p>
          <a:p>
            <a:pPr indent="-305435"/>
            <a:r>
              <a:rPr lang="en-US" dirty="0">
                <a:ln>
                  <a:solidFill>
                    <a:srgbClr val="000000">
                      <a:lumMod val="75000"/>
                      <a:lumOff val="25000"/>
                      <a:alpha val="10000"/>
                    </a:srgbClr>
                  </a:solidFill>
                </a:ln>
                <a:solidFill>
                  <a:srgbClr val="00B0F0"/>
                </a:solidFill>
                <a:effectLst>
                  <a:outerShdw blurRad="9525" dist="25400" dir="14640000" algn="tl" rotWithShape="0">
                    <a:srgbClr val="000000">
                      <a:alpha val="30000"/>
                    </a:srgbClr>
                  </a:outerShdw>
                </a:effectLst>
                <a:latin typeface="Century Gothic" charset="0"/>
                <a:ea typeface="Century Gothic" charset="0"/>
                <a:cs typeface="Century Gothic" charset="0"/>
              </a:rPr>
              <a:t>These artifacts will be accessed by teachers and students in class and can be accessed at home by students and parents. </a:t>
            </a:r>
          </a:p>
          <a:p>
            <a:pPr indent="-305435"/>
            <a:r>
              <a:rPr lang="en-US" dirty="0">
                <a:ln>
                  <a:solidFill>
                    <a:srgbClr val="000000">
                      <a:lumMod val="75000"/>
                      <a:lumOff val="25000"/>
                      <a:alpha val="10000"/>
                    </a:srgbClr>
                  </a:solidFill>
                </a:ln>
                <a:solidFill>
                  <a:srgbClr val="00B0F0"/>
                </a:solidFill>
                <a:effectLst>
                  <a:outerShdw blurRad="9525" dist="25400" dir="14640000" algn="tl" rotWithShape="0">
                    <a:srgbClr val="000000">
                      <a:alpha val="30000"/>
                    </a:srgbClr>
                  </a:outerShdw>
                </a:effectLst>
                <a:latin typeface="Century Gothic" charset="0"/>
                <a:ea typeface="Century Gothic" charset="0"/>
                <a:cs typeface="Century Gothic" charset="0"/>
              </a:rPr>
              <a:t>Students, parents and teachers are encouraged to comment on artifacts.</a:t>
            </a:r>
          </a:p>
          <a:p>
            <a:pPr indent="-305435"/>
            <a:r>
              <a:rPr lang="en-US" dirty="0">
                <a:ln>
                  <a:solidFill>
                    <a:srgbClr val="000000">
                      <a:lumMod val="75000"/>
                      <a:lumOff val="25000"/>
                      <a:alpha val="10000"/>
                    </a:srgbClr>
                  </a:solidFill>
                </a:ln>
                <a:solidFill>
                  <a:srgbClr val="00B0F0"/>
                </a:solidFill>
                <a:effectLst>
                  <a:outerShdw blurRad="9525" dist="25400" dir="14640000" algn="tl" rotWithShape="0">
                    <a:srgbClr val="000000">
                      <a:alpha val="30000"/>
                    </a:srgbClr>
                  </a:outerShdw>
                </a:effectLst>
                <a:latin typeface="Century Gothic" charset="0"/>
                <a:ea typeface="Century Gothic" charset="0"/>
                <a:cs typeface="Century Gothic" charset="0"/>
              </a:rPr>
              <a:t>Students will be settings personal learning goals and commenting on their progress.</a:t>
            </a:r>
          </a:p>
          <a:p>
            <a:pPr indent="-305435"/>
            <a:r>
              <a:rPr lang="en-US" dirty="0">
                <a:ln>
                  <a:solidFill>
                    <a:srgbClr val="000000">
                      <a:lumMod val="75000"/>
                      <a:lumOff val="25000"/>
                      <a:alpha val="10000"/>
                    </a:srgbClr>
                  </a:solidFill>
                </a:ln>
                <a:solidFill>
                  <a:srgbClr val="00B0F0"/>
                </a:solidFill>
                <a:effectLst>
                  <a:outerShdw blurRad="9525" dist="25400" dir="14640000" algn="tl" rotWithShape="0">
                    <a:srgbClr val="000000">
                      <a:alpha val="30000"/>
                    </a:srgbClr>
                  </a:outerShdw>
                </a:effectLst>
                <a:latin typeface="Century Gothic" charset="0"/>
                <a:ea typeface="Century Gothic" charset="0"/>
                <a:cs typeface="Century Gothic" charset="0"/>
              </a:rPr>
              <a:t>In some classes, students will be tasked with activities to complete based on a specific learning goal.</a:t>
            </a:r>
          </a:p>
        </p:txBody>
      </p:sp>
      <p:pic>
        <p:nvPicPr>
          <p:cNvPr id="7"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4804" y="442235"/>
            <a:ext cx="812800" cy="812800"/>
          </a:xfrm>
          <a:prstGeom prst="rect">
            <a:avLst/>
          </a:prstGeom>
        </p:spPr>
      </p:pic>
    </p:spTree>
    <p:extLst>
      <p:ext uri="{BB962C8B-B14F-4D97-AF65-F5344CB8AC3E}">
        <p14:creationId xmlns:p14="http://schemas.microsoft.com/office/powerpoint/2010/main" val="3280631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65F3A-89DE-45CD-8750-A4671EEB0ED1}"/>
              </a:ext>
            </a:extLst>
          </p:cNvPr>
          <p:cNvSpPr>
            <a:spLocks noGrp="1"/>
          </p:cNvSpPr>
          <p:nvPr>
            <p:ph type="title"/>
          </p:nvPr>
        </p:nvSpPr>
        <p:spPr>
          <a:xfrm>
            <a:off x="166173" y="609600"/>
            <a:ext cx="4454511" cy="858635"/>
          </a:xfrm>
        </p:spPr>
        <p:txBody>
          <a:bodyPr>
            <a:normAutofit fontScale="90000"/>
          </a:bodyPr>
          <a:lstStyle/>
          <a:p>
            <a:r>
              <a:rPr lang="en-US" dirty="0">
                <a:ln>
                  <a:solidFill>
                    <a:srgbClr val="000000">
                      <a:lumMod val="75000"/>
                      <a:lumOff val="25000"/>
                      <a:alpha val="10000"/>
                    </a:srgbClr>
                  </a:solidFill>
                </a:ln>
                <a:effectLst>
                  <a:outerShdw blurRad="9525" dist="25400" dir="14640000" algn="tl" rotWithShape="0">
                    <a:srgbClr val="000000">
                      <a:alpha val="30000"/>
                    </a:srgbClr>
                  </a:outerShdw>
                </a:effectLst>
                <a:latin typeface="Century Gothic" charset="0"/>
                <a:ea typeface="Century Gothic" charset="0"/>
                <a:cs typeface="Century Gothic" charset="0"/>
              </a:rPr>
              <a:t>PowerSchool:</a:t>
            </a:r>
            <a:br>
              <a:rPr lang="en-US" dirty="0">
                <a:ln>
                  <a:solidFill>
                    <a:srgbClr val="000000">
                      <a:lumMod val="75000"/>
                      <a:lumOff val="25000"/>
                      <a:alpha val="10000"/>
                    </a:srgbClr>
                  </a:solidFill>
                </a:ln>
                <a:effectLst>
                  <a:outerShdw blurRad="9525" dist="25400" dir="14640000" algn="tl" rotWithShape="0">
                    <a:srgbClr val="000000">
                      <a:alpha val="30000"/>
                    </a:srgbClr>
                  </a:outerShdw>
                </a:effectLst>
                <a:latin typeface="Century Gothic" charset="0"/>
                <a:ea typeface="Century Gothic" charset="0"/>
                <a:cs typeface="Century Gothic" charset="0"/>
              </a:rPr>
            </a:br>
            <a:r>
              <a:rPr lang="en-US" dirty="0">
                <a:ln>
                  <a:solidFill>
                    <a:srgbClr val="000000">
                      <a:lumMod val="75000"/>
                      <a:lumOff val="25000"/>
                      <a:alpha val="10000"/>
                    </a:srgbClr>
                  </a:solidFill>
                </a:ln>
                <a:effectLst>
                  <a:outerShdw blurRad="9525" dist="25400" dir="14640000" algn="tl" rotWithShape="0">
                    <a:srgbClr val="000000">
                      <a:alpha val="30000"/>
                    </a:srgbClr>
                  </a:outerShdw>
                </a:effectLst>
                <a:latin typeface="Century Gothic" charset="0"/>
                <a:ea typeface="Century Gothic" charset="0"/>
                <a:cs typeface="Century Gothic" charset="0"/>
              </a:rPr>
              <a:t>Here's how to login</a:t>
            </a:r>
            <a:endParaRPr lang="en-US" dirty="0">
              <a:latin typeface="Century Gothic" charset="0"/>
              <a:ea typeface="Century Gothic" charset="0"/>
              <a:cs typeface="Century Gothic" charset="0"/>
            </a:endParaRPr>
          </a:p>
        </p:txBody>
      </p:sp>
      <p:pic>
        <p:nvPicPr>
          <p:cNvPr id="5" name="Picture 5" descr="A screenshot of a cell phone&#10;&#10;Description generated with very high confidence">
            <a:extLst>
              <a:ext uri="{FF2B5EF4-FFF2-40B4-BE49-F238E27FC236}">
                <a16:creationId xmlns:a16="http://schemas.microsoft.com/office/drawing/2014/main" id="{08B9381D-18A2-4CBA-B87B-B52719A13A6F}"/>
              </a:ext>
            </a:extLst>
          </p:cNvPr>
          <p:cNvPicPr>
            <a:picLocks noGrp="1" noChangeAspect="1"/>
          </p:cNvPicPr>
          <p:nvPr>
            <p:ph idx="1"/>
          </p:nvPr>
        </p:nvPicPr>
        <p:blipFill>
          <a:blip r:embed="rId4"/>
          <a:stretch>
            <a:fillRect/>
          </a:stretch>
        </p:blipFill>
        <p:spPr>
          <a:xfrm>
            <a:off x="2310841" y="5210132"/>
            <a:ext cx="2084340" cy="1212938"/>
          </a:xfrm>
          <a:prstGeom prst="rect">
            <a:avLst/>
          </a:prstGeom>
        </p:spPr>
      </p:pic>
      <p:sp>
        <p:nvSpPr>
          <p:cNvPr id="4" name="Text Placeholder 3">
            <a:extLst>
              <a:ext uri="{FF2B5EF4-FFF2-40B4-BE49-F238E27FC236}">
                <a16:creationId xmlns:a16="http://schemas.microsoft.com/office/drawing/2014/main" id="{C7906081-6B7E-4544-B7EB-2A15A8187AF5}"/>
              </a:ext>
            </a:extLst>
          </p:cNvPr>
          <p:cNvSpPr>
            <a:spLocks noGrp="1"/>
          </p:cNvSpPr>
          <p:nvPr>
            <p:ph type="body" sz="half" idx="2"/>
          </p:nvPr>
        </p:nvSpPr>
        <p:spPr>
          <a:xfrm>
            <a:off x="4395182" y="228788"/>
            <a:ext cx="7517496" cy="2152496"/>
          </a:xfrm>
        </p:spPr>
        <p:txBody>
          <a:bodyPr>
            <a:normAutofit/>
          </a:bodyPr>
          <a:lstStyle/>
          <a:p>
            <a:r>
              <a:rPr lang="en-US" sz="2000" dirty="0">
                <a:ln>
                  <a:solidFill>
                    <a:srgbClr val="000000">
                      <a:lumMod val="75000"/>
                      <a:lumOff val="25000"/>
                      <a:alpha val="10000"/>
                    </a:srgbClr>
                  </a:solidFill>
                </a:ln>
                <a:effectLst>
                  <a:outerShdw blurRad="9525" dist="25400" dir="14640000" algn="tl" rotWithShape="0">
                    <a:srgbClr val="000000">
                      <a:alpha val="30000"/>
                    </a:srgbClr>
                  </a:outerShdw>
                </a:effectLst>
                <a:latin typeface="Century Gothic" charset="0"/>
                <a:ea typeface="Century Gothic" charset="0"/>
                <a:cs typeface="Century Gothic" charset="0"/>
              </a:rPr>
              <a:t>If you had a student at the school last year your username and password stays the same.   If you are new to the school and you did your registration online everything was setup for you at that point, paper registrations received an email from the office.  If you are having trouble with your login in please contact the office.</a:t>
            </a:r>
          </a:p>
        </p:txBody>
      </p:sp>
      <p:sp>
        <p:nvSpPr>
          <p:cNvPr id="8" name="Title 1">
            <a:extLst>
              <a:ext uri="{FF2B5EF4-FFF2-40B4-BE49-F238E27FC236}">
                <a16:creationId xmlns:a16="http://schemas.microsoft.com/office/drawing/2014/main" id="{F40D3B17-9E84-4E3C-8ED8-FA054AB73CE8}"/>
              </a:ext>
            </a:extLst>
          </p:cNvPr>
          <p:cNvSpPr txBox="1">
            <a:spLocks/>
          </p:cNvSpPr>
          <p:nvPr/>
        </p:nvSpPr>
        <p:spPr>
          <a:xfrm>
            <a:off x="160421" y="1581509"/>
            <a:ext cx="4444669" cy="571759"/>
          </a:xfrm>
          <a:prstGeom prst="rect">
            <a:avLst/>
          </a:prstGeom>
          <a:effectLst>
            <a:outerShdw blurRad="25400" dir="17880000">
              <a:srgbClr val="000000">
                <a:alpha val="46000"/>
              </a:srgbClr>
            </a:outerShdw>
          </a:effectLst>
        </p:spPr>
        <p:txBody>
          <a:bodyPr vert="horz" lIns="91440" tIns="45720" rIns="91440" bIns="45720" rtlCol="0" anchor="ctr">
            <a:normAutofit fontScale="600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n>
                  <a:solidFill>
                    <a:srgbClr val="000000">
                      <a:lumMod val="75000"/>
                      <a:lumOff val="25000"/>
                      <a:alpha val="10000"/>
                    </a:srgbClr>
                  </a:solidFill>
                </a:ln>
                <a:effectLst>
                  <a:outerShdw blurRad="9525" dist="25400" dir="14640000" algn="tl" rotWithShape="0">
                    <a:srgbClr val="000000">
                      <a:alpha val="30000"/>
                    </a:srgbClr>
                  </a:outerShdw>
                </a:effectLst>
                <a:latin typeface="Century Gothic" charset="0"/>
                <a:ea typeface="Century Gothic" charset="0"/>
                <a:cs typeface="Century Gothic" charset="0"/>
              </a:rPr>
              <a:t>https://ps.rockyview.ab.ca</a:t>
            </a:r>
          </a:p>
        </p:txBody>
      </p:sp>
      <p:sp>
        <p:nvSpPr>
          <p:cNvPr id="10" name="Title 1">
            <a:extLst>
              <a:ext uri="{FF2B5EF4-FFF2-40B4-BE49-F238E27FC236}">
                <a16:creationId xmlns:a16="http://schemas.microsoft.com/office/drawing/2014/main" id="{6659A28B-4A27-4226-9FEA-95FCE52D4710}"/>
              </a:ext>
            </a:extLst>
          </p:cNvPr>
          <p:cNvSpPr txBox="1">
            <a:spLocks/>
          </p:cNvSpPr>
          <p:nvPr/>
        </p:nvSpPr>
        <p:spPr>
          <a:xfrm>
            <a:off x="88535" y="2113472"/>
            <a:ext cx="4454511" cy="1304333"/>
          </a:xfrm>
          <a:prstGeom prst="rect">
            <a:avLst/>
          </a:prstGeom>
          <a:effectLst>
            <a:outerShdw blurRad="25400" dir="17880000">
              <a:srgbClr val="000000">
                <a:alpha val="46000"/>
              </a:srgbClr>
            </a:outerShdw>
          </a:effectLst>
        </p:spPr>
        <p:txBody>
          <a:bodyPr vert="horz" lIns="91440" tIns="45720" rIns="91440" bIns="45720" rtlCol="0" anchor="b">
            <a:normAutofit fontScale="97500" lnSpcReduction="10000"/>
          </a:bodyPr>
          <a:lstStyle>
            <a:lvl1pPr algn="ctr" defTabSz="457200" rtl="0" eaLnBrk="1" latinLnBrk="0" hangingPunct="1">
              <a:spcBef>
                <a:spcPct val="0"/>
              </a:spcBef>
              <a:buNone/>
              <a:defRPr sz="2800"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n>
                  <a:solidFill>
                    <a:srgbClr val="000000">
                      <a:lumMod val="75000"/>
                      <a:lumOff val="25000"/>
                      <a:alpha val="10000"/>
                    </a:srgbClr>
                  </a:solidFill>
                </a:ln>
                <a:effectLst>
                  <a:outerShdw blurRad="9525" dist="25400" dir="14640000" algn="tl" rotWithShape="0">
                    <a:srgbClr val="000000">
                      <a:alpha val="30000"/>
                    </a:srgbClr>
                  </a:outerShdw>
                </a:effectLst>
                <a:latin typeface="Century Gothic" charset="0"/>
                <a:ea typeface="Century Gothic" charset="0"/>
                <a:cs typeface="Century Gothic" charset="0"/>
              </a:rPr>
              <a:t>You can also access the link from our school website by clicking here:</a:t>
            </a:r>
          </a:p>
        </p:txBody>
      </p:sp>
      <p:pic>
        <p:nvPicPr>
          <p:cNvPr id="11" name="Picture 11" descr="A screen shot of a person&#10;&#10;Description generated with very high confidence">
            <a:extLst>
              <a:ext uri="{FF2B5EF4-FFF2-40B4-BE49-F238E27FC236}">
                <a16:creationId xmlns:a16="http://schemas.microsoft.com/office/drawing/2014/main" id="{F09CEA55-B975-4B8B-958A-27D0ED6F887B}"/>
              </a:ext>
            </a:extLst>
          </p:cNvPr>
          <p:cNvPicPr>
            <a:picLocks noChangeAspect="1"/>
          </p:cNvPicPr>
          <p:nvPr/>
        </p:nvPicPr>
        <p:blipFill>
          <a:blip r:embed="rId5"/>
          <a:stretch>
            <a:fillRect/>
          </a:stretch>
        </p:blipFill>
        <p:spPr>
          <a:xfrm>
            <a:off x="123645" y="4060797"/>
            <a:ext cx="4540369" cy="1065536"/>
          </a:xfrm>
          <a:prstGeom prst="rect">
            <a:avLst/>
          </a:prstGeom>
        </p:spPr>
      </p:pic>
      <p:pic>
        <p:nvPicPr>
          <p:cNvPr id="13" name="Picture 13" descr="A close up of a sign&#10;&#10;Description generated with high confidence">
            <a:extLst>
              <a:ext uri="{FF2B5EF4-FFF2-40B4-BE49-F238E27FC236}">
                <a16:creationId xmlns:a16="http://schemas.microsoft.com/office/drawing/2014/main" id="{AEFE7786-3B34-417E-A552-937EFF2F808A}"/>
              </a:ext>
            </a:extLst>
          </p:cNvPr>
          <p:cNvPicPr>
            <a:picLocks noChangeAspect="1"/>
          </p:cNvPicPr>
          <p:nvPr/>
        </p:nvPicPr>
        <p:blipFill>
          <a:blip r:embed="rId6"/>
          <a:stretch>
            <a:fillRect/>
          </a:stretch>
        </p:blipFill>
        <p:spPr>
          <a:xfrm>
            <a:off x="3353011" y="3318810"/>
            <a:ext cx="419100" cy="466725"/>
          </a:xfrm>
          <a:prstGeom prst="rect">
            <a:avLst/>
          </a:prstGeom>
        </p:spPr>
      </p:pic>
      <p:cxnSp>
        <p:nvCxnSpPr>
          <p:cNvPr id="15" name="Straight Arrow Connector 14">
            <a:extLst>
              <a:ext uri="{FF2B5EF4-FFF2-40B4-BE49-F238E27FC236}">
                <a16:creationId xmlns:a16="http://schemas.microsoft.com/office/drawing/2014/main" id="{AC489421-D00D-4039-ACBC-CDB98FCDAA06}"/>
              </a:ext>
            </a:extLst>
          </p:cNvPr>
          <p:cNvCxnSpPr/>
          <p:nvPr/>
        </p:nvCxnSpPr>
        <p:spPr>
          <a:xfrm flipH="1">
            <a:off x="1132935" y="3417498"/>
            <a:ext cx="2133602" cy="626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2128" y="3023109"/>
            <a:ext cx="7077623" cy="2885322"/>
          </a:xfrm>
          <a:prstGeom prst="rect">
            <a:avLst/>
          </a:prstGeom>
        </p:spPr>
      </p:pic>
      <p:sp>
        <p:nvSpPr>
          <p:cNvPr id="12" name="Text Placeholder 3">
            <a:extLst>
              <a:ext uri="{FF2B5EF4-FFF2-40B4-BE49-F238E27FC236}">
                <a16:creationId xmlns:a16="http://schemas.microsoft.com/office/drawing/2014/main" id="{C7906081-6B7E-4544-B7EB-2A15A8187AF5}"/>
              </a:ext>
            </a:extLst>
          </p:cNvPr>
          <p:cNvSpPr txBox="1">
            <a:spLocks/>
          </p:cNvSpPr>
          <p:nvPr/>
        </p:nvSpPr>
        <p:spPr>
          <a:xfrm>
            <a:off x="4942128" y="2381284"/>
            <a:ext cx="6970549" cy="438362"/>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2000" dirty="0">
                <a:ln>
                  <a:solidFill>
                    <a:srgbClr val="000000">
                      <a:lumMod val="75000"/>
                      <a:lumOff val="25000"/>
                      <a:alpha val="10000"/>
                    </a:srgbClr>
                  </a:solidFill>
                </a:ln>
                <a:effectLst>
                  <a:outerShdw blurRad="9525" dist="25400" dir="14640000" algn="tl" rotWithShape="0">
                    <a:srgbClr val="000000">
                      <a:alpha val="30000"/>
                    </a:srgbClr>
                  </a:outerShdw>
                </a:effectLst>
                <a:latin typeface="Century Gothic" charset="0"/>
                <a:ea typeface="Century Gothic" charset="0"/>
                <a:cs typeface="Century Gothic" charset="0"/>
              </a:rPr>
              <a:t>This is the screen you will see when you first log in:</a:t>
            </a:r>
          </a:p>
        </p:txBody>
      </p:sp>
      <p:pic>
        <p:nvPicPr>
          <p:cNvPr id="7"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0421" y="89236"/>
            <a:ext cx="812800" cy="812800"/>
          </a:xfrm>
          <a:prstGeom prst="rect">
            <a:avLst/>
          </a:prstGeom>
        </p:spPr>
      </p:pic>
    </p:spTree>
    <p:extLst>
      <p:ext uri="{BB962C8B-B14F-4D97-AF65-F5344CB8AC3E}">
        <p14:creationId xmlns:p14="http://schemas.microsoft.com/office/powerpoint/2010/main" val="3308442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446" y="451338"/>
            <a:ext cx="11437356" cy="867508"/>
          </a:xfrm>
        </p:spPr>
        <p:txBody>
          <a:bodyPr>
            <a:noAutofit/>
          </a:bodyPr>
          <a:lstStyle/>
          <a:p>
            <a:r>
              <a:rPr lang="en-US" sz="3200" dirty="0">
                <a:solidFill>
                  <a:srgbClr val="00B0F0"/>
                </a:solidFill>
                <a:latin typeface="Century Gothic" charset="0"/>
                <a:ea typeface="Century Gothic" charset="0"/>
                <a:cs typeface="Century Gothic" charset="0"/>
              </a:rPr>
              <a:t>Please update your demographics forms and fill out the online permission slips!</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60208" y="2229496"/>
            <a:ext cx="9781594" cy="3987644"/>
          </a:xfrm>
        </p:spPr>
      </p:pic>
      <p:sp>
        <p:nvSpPr>
          <p:cNvPr id="4" name="Text Placeholder 3"/>
          <p:cNvSpPr>
            <a:spLocks noGrp="1"/>
          </p:cNvSpPr>
          <p:nvPr>
            <p:ph type="body" sz="half" idx="2"/>
          </p:nvPr>
        </p:nvSpPr>
        <p:spPr>
          <a:xfrm>
            <a:off x="0" y="2180498"/>
            <a:ext cx="2060208" cy="3516923"/>
          </a:xfrm>
        </p:spPr>
        <p:txBody>
          <a:bodyPr>
            <a:noAutofit/>
          </a:bodyPr>
          <a:lstStyle/>
          <a:p>
            <a:r>
              <a:rPr lang="en-US" sz="2000" dirty="0">
                <a:solidFill>
                  <a:srgbClr val="92D050"/>
                </a:solidFill>
                <a:latin typeface="Century Gothic" charset="0"/>
                <a:ea typeface="Century Gothic" charset="0"/>
                <a:cs typeface="Century Gothic" charset="0"/>
              </a:rPr>
              <a:t>To update your forms and information on file at the school click on </a:t>
            </a:r>
            <a:r>
              <a:rPr lang="en-US" sz="2000" dirty="0" err="1">
                <a:solidFill>
                  <a:srgbClr val="92D050"/>
                </a:solidFill>
                <a:latin typeface="Century Gothic" charset="0"/>
                <a:ea typeface="Century Gothic" charset="0"/>
                <a:cs typeface="Century Gothic" charset="0"/>
              </a:rPr>
              <a:t>SchoolEngage</a:t>
            </a:r>
            <a:r>
              <a:rPr lang="en-US" sz="2000" dirty="0">
                <a:solidFill>
                  <a:srgbClr val="92D050"/>
                </a:solidFill>
                <a:latin typeface="Century Gothic" charset="0"/>
                <a:ea typeface="Century Gothic" charset="0"/>
                <a:cs typeface="Century Gothic" charset="0"/>
              </a:rPr>
              <a:t>.  This needs to be done at the beginning of each school year!</a:t>
            </a:r>
          </a:p>
        </p:txBody>
      </p:sp>
      <p:sp>
        <p:nvSpPr>
          <p:cNvPr id="6" name="Right Arrow 5"/>
          <p:cNvSpPr/>
          <p:nvPr/>
        </p:nvSpPr>
        <p:spPr>
          <a:xfrm>
            <a:off x="404446" y="5767755"/>
            <a:ext cx="1512277" cy="316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784" y="765906"/>
            <a:ext cx="812800" cy="812800"/>
          </a:xfrm>
          <a:prstGeom prst="rect">
            <a:avLst/>
          </a:prstGeom>
        </p:spPr>
      </p:pic>
    </p:spTree>
    <p:extLst>
      <p:ext uri="{BB962C8B-B14F-4D97-AF65-F5344CB8AC3E}">
        <p14:creationId xmlns:p14="http://schemas.microsoft.com/office/powerpoint/2010/main" val="242137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 y="697528"/>
            <a:ext cx="8598881" cy="867508"/>
          </a:xfrm>
        </p:spPr>
        <p:txBody>
          <a:bodyPr>
            <a:noAutofit/>
          </a:bodyPr>
          <a:lstStyle/>
          <a:p>
            <a:r>
              <a:rPr lang="en-US" sz="2000" dirty="0">
                <a:solidFill>
                  <a:srgbClr val="00B0F0"/>
                </a:solidFill>
                <a:latin typeface="Century Gothic" charset="0"/>
                <a:ea typeface="Century Gothic" charset="0"/>
                <a:cs typeface="Century Gothic" charset="0"/>
              </a:rPr>
              <a:t>The names of your children you have registered will appear here.  The name in lighter blue is the active student on screen.  To switch between students simply click on the other students name.</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60208" y="2229496"/>
            <a:ext cx="9781594" cy="3987644"/>
          </a:xfrm>
        </p:spPr>
      </p:pic>
      <p:sp>
        <p:nvSpPr>
          <p:cNvPr id="4" name="Text Placeholder 3"/>
          <p:cNvSpPr>
            <a:spLocks noGrp="1"/>
          </p:cNvSpPr>
          <p:nvPr>
            <p:ph type="body" sz="half" idx="2"/>
          </p:nvPr>
        </p:nvSpPr>
        <p:spPr>
          <a:xfrm>
            <a:off x="-71742" y="2766805"/>
            <a:ext cx="2060208" cy="3516923"/>
          </a:xfrm>
        </p:spPr>
        <p:txBody>
          <a:bodyPr>
            <a:noAutofit/>
          </a:bodyPr>
          <a:lstStyle/>
          <a:p>
            <a:r>
              <a:rPr lang="en-US" sz="2000" dirty="0">
                <a:solidFill>
                  <a:srgbClr val="92D050"/>
                </a:solidFill>
                <a:latin typeface="Century Gothic" charset="0"/>
                <a:ea typeface="Century Gothic" charset="0"/>
                <a:cs typeface="Century Gothic" charset="0"/>
              </a:rPr>
              <a:t>This year rather than checking in on a list of assignments we are encouraging parents to check out the ’Standard Grades’ tab</a:t>
            </a:r>
          </a:p>
        </p:txBody>
      </p:sp>
      <p:sp>
        <p:nvSpPr>
          <p:cNvPr id="6" name="Right Arrow 5"/>
          <p:cNvSpPr/>
          <p:nvPr/>
        </p:nvSpPr>
        <p:spPr>
          <a:xfrm>
            <a:off x="1828800" y="4659924"/>
            <a:ext cx="3112477" cy="4396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5400000">
            <a:off x="1721316" y="1955937"/>
            <a:ext cx="1149759" cy="471977"/>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3220" y="1759520"/>
            <a:ext cx="812800" cy="812800"/>
          </a:xfrm>
          <a:prstGeom prst="rect">
            <a:avLst/>
          </a:prstGeom>
        </p:spPr>
      </p:pic>
    </p:spTree>
    <p:extLst>
      <p:ext uri="{BB962C8B-B14F-4D97-AF65-F5344CB8AC3E}">
        <p14:creationId xmlns:p14="http://schemas.microsoft.com/office/powerpoint/2010/main" val="389316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256" y="211015"/>
            <a:ext cx="5645267" cy="720969"/>
          </a:xfrm>
        </p:spPr>
        <p:txBody>
          <a:bodyPr>
            <a:noAutofit/>
          </a:bodyPr>
          <a:lstStyle/>
          <a:p>
            <a:r>
              <a:rPr lang="en-US" sz="2000" dirty="0">
                <a:solidFill>
                  <a:srgbClr val="00B0F0"/>
                </a:solidFill>
                <a:latin typeface="Century Gothic" charset="0"/>
                <a:ea typeface="Century Gothic" charset="0"/>
                <a:cs typeface="Century Gothic" charset="0"/>
              </a:rPr>
              <a:t>You can flip between the current school year and previous school years</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6577" y="1178170"/>
            <a:ext cx="9403407" cy="5363308"/>
          </a:xfrm>
        </p:spPr>
      </p:pic>
      <p:sp>
        <p:nvSpPr>
          <p:cNvPr id="4" name="Text Placeholder 3"/>
          <p:cNvSpPr>
            <a:spLocks noGrp="1"/>
          </p:cNvSpPr>
          <p:nvPr>
            <p:ph type="body" sz="half" idx="2"/>
          </p:nvPr>
        </p:nvSpPr>
        <p:spPr>
          <a:xfrm>
            <a:off x="9583617" y="2426679"/>
            <a:ext cx="2661138" cy="4360985"/>
          </a:xfrm>
        </p:spPr>
        <p:txBody>
          <a:bodyPr>
            <a:noAutofit/>
          </a:bodyPr>
          <a:lstStyle/>
          <a:p>
            <a:r>
              <a:rPr lang="en-US" sz="2000" dirty="0">
                <a:solidFill>
                  <a:srgbClr val="92D050"/>
                </a:solidFill>
                <a:latin typeface="Century Gothic" charset="0"/>
                <a:ea typeface="Century Gothic" charset="0"/>
                <a:cs typeface="Century Gothic" charset="0"/>
              </a:rPr>
              <a:t>These are the subject areas being assessed to see your child's grade you need to expand each subject.  You can do so by clicking on the small triangle subject by subject or by clicking expand all.</a:t>
            </a:r>
          </a:p>
        </p:txBody>
      </p:sp>
      <p:sp>
        <p:nvSpPr>
          <p:cNvPr id="6" name="Right Arrow 5"/>
          <p:cNvSpPr/>
          <p:nvPr/>
        </p:nvSpPr>
        <p:spPr>
          <a:xfrm rot="1280157">
            <a:off x="6231335" y="1033039"/>
            <a:ext cx="2259234" cy="748655"/>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2798060">
            <a:off x="8343447" y="3107752"/>
            <a:ext cx="1500262" cy="370653"/>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369713">
            <a:off x="1518490" y="3992776"/>
            <a:ext cx="8270836" cy="473955"/>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457" y="241299"/>
            <a:ext cx="812800" cy="812800"/>
          </a:xfrm>
          <a:prstGeom prst="rect">
            <a:avLst/>
          </a:prstGeom>
        </p:spPr>
      </p:pic>
    </p:spTree>
    <p:extLst>
      <p:ext uri="{BB962C8B-B14F-4D97-AF65-F5344CB8AC3E}">
        <p14:creationId xmlns:p14="http://schemas.microsoft.com/office/powerpoint/2010/main" val="1871900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156" y="399313"/>
            <a:ext cx="2831728" cy="414215"/>
          </a:xfrm>
        </p:spPr>
        <p:txBody>
          <a:bodyPr>
            <a:normAutofit fontScale="90000"/>
          </a:bodyPr>
          <a:lstStyle/>
          <a:p>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8654" y="399313"/>
            <a:ext cx="9272239" cy="6138986"/>
          </a:xfrm>
        </p:spPr>
      </p:pic>
      <p:sp>
        <p:nvSpPr>
          <p:cNvPr id="4" name="Text Placeholder 3"/>
          <p:cNvSpPr>
            <a:spLocks noGrp="1"/>
          </p:cNvSpPr>
          <p:nvPr>
            <p:ph type="body" sz="half" idx="2"/>
          </p:nvPr>
        </p:nvSpPr>
        <p:spPr>
          <a:xfrm>
            <a:off x="9450893" y="425440"/>
            <a:ext cx="2741107" cy="5852267"/>
          </a:xfrm>
        </p:spPr>
        <p:txBody>
          <a:bodyPr>
            <a:normAutofit/>
          </a:bodyPr>
          <a:lstStyle/>
          <a:p>
            <a:r>
              <a:rPr lang="en-US" sz="2000" dirty="0">
                <a:solidFill>
                  <a:srgbClr val="00B0F0"/>
                </a:solidFill>
                <a:latin typeface="Century Gothic" charset="0"/>
                <a:ea typeface="Century Gothic" charset="0"/>
                <a:cs typeface="Century Gothic" charset="0"/>
              </a:rPr>
              <a:t>This year the standards being assessed are more detailed than they were on previous report cards.  They are intended to give parents a good idea of where their child is having success and where they are requiring support.  These standards are calculated by assignments entered by teachers. </a:t>
            </a:r>
          </a:p>
        </p:txBody>
      </p:sp>
      <p:pic>
        <p:nvPicPr>
          <p:cNvPr id="3"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5046" y="5595203"/>
            <a:ext cx="812800" cy="812800"/>
          </a:xfrm>
          <a:prstGeom prst="rect">
            <a:avLst/>
          </a:prstGeom>
        </p:spPr>
      </p:pic>
    </p:spTree>
    <p:extLst>
      <p:ext uri="{BB962C8B-B14F-4D97-AF65-F5344CB8AC3E}">
        <p14:creationId xmlns:p14="http://schemas.microsoft.com/office/powerpoint/2010/main" val="282242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
      <a:dk1>
        <a:srgbClr val="000000"/>
      </a:dk1>
      <a:lt1>
        <a:srgbClr val="FFFFFF"/>
      </a:lt1>
      <a:dk2>
        <a:srgbClr val="242A41"/>
      </a:dk2>
      <a:lt2>
        <a:srgbClr val="E4E2E8"/>
      </a:lt2>
      <a:accent1>
        <a:srgbClr val="7DB11F"/>
      </a:accent1>
      <a:accent2>
        <a:srgbClr val="ADA413"/>
      </a:accent2>
      <a:accent3>
        <a:srgbClr val="E68A23"/>
      </a:accent3>
      <a:accent4>
        <a:srgbClr val="D52C17"/>
      </a:accent4>
      <a:accent5>
        <a:srgbClr val="E72964"/>
      </a:accent5>
      <a:accent6>
        <a:srgbClr val="D517A1"/>
      </a:accent6>
      <a:hlink>
        <a:srgbClr val="8660CA"/>
      </a:hlink>
      <a:folHlink>
        <a:srgbClr val="7F7F7F"/>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6983</TotalTime>
  <Words>1131</Words>
  <Application>Microsoft Office PowerPoint</Application>
  <PresentationFormat>Widescreen</PresentationFormat>
  <Paragraphs>73</Paragraphs>
  <Slides>20</Slides>
  <Notes>0</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Calisto MT</vt:lpstr>
      <vt:lpstr>Century Gothic</vt:lpstr>
      <vt:lpstr>Wingdings 2</vt:lpstr>
      <vt:lpstr>SlateVTI</vt:lpstr>
      <vt:lpstr>Welcome to Parent info night!</vt:lpstr>
      <vt:lpstr>At Elizabeth Barrett, we are in year two of Real-time Reporting.   Real-time Reporting is a system designed to give you current information on how your child is doing instead of waiting for report cards to be released at designated times in the year.</vt:lpstr>
      <vt:lpstr>There are two ways to access information on how your child is doing in class...</vt:lpstr>
      <vt:lpstr>Whats the difference?</vt:lpstr>
      <vt:lpstr>PowerSchool: Here's how to login</vt:lpstr>
      <vt:lpstr>Please update your demographics forms and fill out the online permission slips!</vt:lpstr>
      <vt:lpstr>The names of your children you have registered will appear here.  The name in lighter blue is the active student on screen.  To switch between students simply click on the other students name.</vt:lpstr>
      <vt:lpstr>You can flip between the current school year and previous school years</vt:lpstr>
      <vt:lpstr>PowerPoint Presentation</vt:lpstr>
      <vt:lpstr>PowerPoint Presentation</vt:lpstr>
      <vt:lpstr>Once you are back under ‘Grades and Attendance’ click on the blue grade or [i] in the Y1 column to see a list of assignments.</vt:lpstr>
      <vt:lpstr>Once you have the subject you would like open you will find a list of assignments.  To see the grades for each assignment click on the logo here:</vt:lpstr>
      <vt:lpstr>PowerPoint Presentation</vt:lpstr>
      <vt:lpstr>It’s a lot of clicking…  we understand! </vt:lpstr>
      <vt:lpstr>One last question we get a LOT…</vt:lpstr>
      <vt:lpstr>MyBlueprint Parents have two options to view their child’s online portfolio:</vt:lpstr>
      <vt:lpstr>Here’s what you’ll see logged in as your child:</vt:lpstr>
      <vt:lpstr>Here’s what you’ll see logged in as a parent/advisor: (on a computer)</vt:lpstr>
      <vt:lpstr>We hope this presentation will help you navigate the assessments and artifacts teachers and students are sharing this year to communicate their achievements.</vt:lpstr>
      <vt:lpstr>Lastly, to support our Real-Time Reporting and MyBlueprint communications we are also holding student-led conferences in November and April.  This is an opportunity for students to showcase in real life their classroom learning opportunities as well as a face to face conversation with your family and the classroom teachers.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Manjusha Naidu</cp:lastModifiedBy>
  <cp:revision>397</cp:revision>
  <dcterms:created xsi:type="dcterms:W3CDTF">2013-07-15T20:26:40Z</dcterms:created>
  <dcterms:modified xsi:type="dcterms:W3CDTF">2019-09-25T20:10:51Z</dcterms:modified>
</cp:coreProperties>
</file>